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27"/>
  </p:handoutMasterIdLst>
  <p:sldIdLst>
    <p:sldId id="256" r:id="rId3"/>
    <p:sldId id="257" r:id="rId4"/>
    <p:sldId id="258" r:id="rId5"/>
    <p:sldId id="259" r:id="rId6"/>
    <p:sldId id="260" r:id="rId7"/>
    <p:sldId id="307" r:id="rId8"/>
    <p:sldId id="261" r:id="rId9"/>
    <p:sldId id="263" r:id="rId10"/>
    <p:sldId id="264" r:id="rId11"/>
    <p:sldId id="265" r:id="rId12"/>
    <p:sldId id="266" r:id="rId13"/>
    <p:sldId id="267" r:id="rId14"/>
    <p:sldId id="268" r:id="rId15"/>
    <p:sldId id="269" r:id="rId16"/>
    <p:sldId id="270" r:id="rId17"/>
    <p:sldId id="308" r:id="rId18"/>
    <p:sldId id="272" r:id="rId19"/>
    <p:sldId id="274" r:id="rId20"/>
    <p:sldId id="275" r:id="rId21"/>
    <p:sldId id="276" r:id="rId22"/>
    <p:sldId id="277" r:id="rId23"/>
    <p:sldId id="278" r:id="rId24"/>
    <p:sldId id="306"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9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3825"/>
    <a:srgbClr val="EA8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90" autoAdjust="0"/>
    <p:restoredTop sz="94660"/>
  </p:normalViewPr>
  <p:slideViewPr>
    <p:cSldViewPr snapToGrid="0" showGuides="1">
      <p:cViewPr varScale="1">
        <p:scale>
          <a:sx n="64" d="100"/>
          <a:sy n="64" d="100"/>
        </p:scale>
        <p:origin x="456" y="66"/>
      </p:cViewPr>
      <p:guideLst>
        <p:guide orient="horz" pos="2160"/>
        <p:guide pos="937"/>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726809-C556-544A-AC2C-F12A622CA46F}"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20D055-0A2A-F941-9A54-3D645907766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774471" y="2638868"/>
            <a:ext cx="9033242" cy="1862048"/>
          </a:xfrm>
          <a:prstGeom prst="rect">
            <a:avLst/>
          </a:prstGeom>
          <a:noFill/>
        </p:spPr>
        <p:txBody>
          <a:bodyPr wrap="none" rtlCol="0">
            <a:spAutoFit/>
          </a:bodyPr>
          <a:lstStyle/>
          <a:p>
            <a:r>
              <a:rPr kumimoji="1" lang="zh-CN" altLang="en-US" sz="11500" dirty="0">
                <a:solidFill>
                  <a:srgbClr val="D93825"/>
                </a:solidFill>
                <a:latin typeface="字魂64号-萌趣软糖体" panose="00000500000000000000" pitchFamily="2" charset="-122"/>
                <a:ea typeface="字魂64号-萌趣软糖体" panose="00000500000000000000" pitchFamily="2" charset="-122"/>
              </a:rPr>
              <a:t>少儿春节晚会</a:t>
            </a:r>
            <a:endParaRPr kumimoji="1" lang="zh-CN" altLang="en-US" sz="11500" dirty="0">
              <a:solidFill>
                <a:srgbClr val="D93825"/>
              </a:solidFill>
              <a:latin typeface="字魂64号-萌趣软糖体" panose="00000500000000000000" pitchFamily="2" charset="-122"/>
              <a:ea typeface="字魂64号-萌趣软糖体" panose="00000500000000000000" pitchFamily="2" charset="-122"/>
            </a:endParaRPr>
          </a:p>
        </p:txBody>
      </p:sp>
      <p:sp>
        <p:nvSpPr>
          <p:cNvPr id="3" name="文本框 2"/>
          <p:cNvSpPr txBox="1"/>
          <p:nvPr/>
        </p:nvSpPr>
        <p:spPr>
          <a:xfrm>
            <a:off x="3869280" y="2408036"/>
            <a:ext cx="4843625" cy="460375"/>
          </a:xfrm>
          <a:prstGeom prst="rect">
            <a:avLst/>
          </a:prstGeom>
          <a:noFill/>
        </p:spPr>
        <p:txBody>
          <a:bodyPr wrap="square" rtlCol="0">
            <a:spAutoFit/>
          </a:bodyPr>
          <a:lstStyle/>
          <a:p>
            <a:pPr algn="dist"/>
            <a:r>
              <a:rPr kumimoji="1" lang="en-US" altLang="zh-CN" sz="2400" dirty="0">
                <a:solidFill>
                  <a:srgbClr val="C00000"/>
                </a:solidFill>
                <a:latin typeface="字魂64号-萌趣软糖体" panose="00000500000000000000" pitchFamily="2" charset="-122"/>
                <a:ea typeface="字魂64号-萌趣软糖体" panose="00000500000000000000" pitchFamily="2" charset="-122"/>
              </a:rPr>
              <a:t>202X</a:t>
            </a:r>
            <a:endParaRPr kumimoji="1" lang="zh-CN" altLang="en-US" sz="2400" dirty="0">
              <a:solidFill>
                <a:srgbClr val="C00000"/>
              </a:solidFill>
              <a:latin typeface="字魂64号-萌趣软糖体" panose="00000500000000000000" pitchFamily="2" charset="-122"/>
              <a:ea typeface="字魂64号-萌趣软糖体" panose="00000500000000000000" pitchFamily="2" charset="-122"/>
            </a:endParaRPr>
          </a:p>
        </p:txBody>
      </p:sp>
      <p:sp>
        <p:nvSpPr>
          <p:cNvPr id="4" name="文本框 3"/>
          <p:cNvSpPr txBox="1"/>
          <p:nvPr/>
        </p:nvSpPr>
        <p:spPr>
          <a:xfrm>
            <a:off x="4071329" y="4530896"/>
            <a:ext cx="4409546" cy="646331"/>
          </a:xfrm>
          <a:prstGeom prst="rect">
            <a:avLst/>
          </a:prstGeom>
          <a:noFill/>
        </p:spPr>
        <p:txBody>
          <a:bodyPr wrap="square" rtlCol="0">
            <a:spAutoFit/>
          </a:bodyPr>
          <a:lstStyle/>
          <a:p>
            <a:pPr algn="dist"/>
            <a:r>
              <a:rPr kumimoji="1" lang="zh-CN" altLang="en-US" sz="3600" dirty="0">
                <a:solidFill>
                  <a:schemeClr val="tx1">
                    <a:lumMod val="75000"/>
                    <a:lumOff val="25000"/>
                  </a:schemeClr>
                </a:solidFill>
                <a:latin typeface="思源黑体 CN Bold" panose="020B0800000000000000" pitchFamily="34" charset="-122"/>
                <a:ea typeface="思源黑体 CN Bold" panose="020B0800000000000000" pitchFamily="34" charset="-122"/>
              </a:rPr>
              <a:t>希望相随 快乐起航</a:t>
            </a:r>
            <a:endParaRPr kumimoji="1" lang="en-US" altLang="zh-CN" sz="3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pic>
        <p:nvPicPr>
          <p:cNvPr id="8" name="图片 7"/>
          <p:cNvPicPr>
            <a:picLocks noChangeAspect="1"/>
          </p:cNvPicPr>
          <p:nvPr/>
        </p:nvPicPr>
        <p:blipFill>
          <a:blip r:embed="rId2" cstate="screen"/>
          <a:stretch>
            <a:fillRect/>
          </a:stretch>
        </p:blipFill>
        <p:spPr>
          <a:xfrm>
            <a:off x="660136" y="3723806"/>
            <a:ext cx="3194154" cy="3194154"/>
          </a:xfrm>
          <a:prstGeom prst="rect">
            <a:avLst/>
          </a:prstGeom>
        </p:spPr>
      </p:pic>
      <p:pic>
        <p:nvPicPr>
          <p:cNvPr id="14" name="图片 13"/>
          <p:cNvPicPr>
            <a:picLocks noChangeAspect="1"/>
          </p:cNvPicPr>
          <p:nvPr/>
        </p:nvPicPr>
        <p:blipFill>
          <a:blip r:embed="rId3" cstate="screen"/>
          <a:stretch>
            <a:fillRect/>
          </a:stretch>
        </p:blipFill>
        <p:spPr>
          <a:xfrm>
            <a:off x="8491733" y="-194873"/>
            <a:ext cx="2082283" cy="2189067"/>
          </a:xfrm>
          <a:prstGeom prst="rect">
            <a:avLst/>
          </a:prstGeom>
        </p:spPr>
      </p:pic>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heckerboard(across)">
                                      <p:cBhvr>
                                        <p:cTn id="15" dur="500"/>
                                        <p:tgtEl>
                                          <p:spTgt spid="3"/>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heckerboard(across)">
                                      <p:cBhvr>
                                        <p:cTn id="18" dur="500"/>
                                        <p:tgtEl>
                                          <p:spTgt spid="2"/>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heckerboard(across)">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8"/>
          <p:cNvSpPr txBox="1"/>
          <p:nvPr/>
        </p:nvSpPr>
        <p:spPr>
          <a:xfrm>
            <a:off x="970659" y="1912704"/>
            <a:ext cx="2211961" cy="461665"/>
          </a:xfrm>
          <a:prstGeom prst="rect">
            <a:avLst/>
          </a:prstGeom>
          <a:noFill/>
        </p:spPr>
        <p:txBody>
          <a:bodyPr wrap="square" rtlCol="0">
            <a:spAutoFit/>
          </a:bodyPr>
          <a:lstStyle/>
          <a:p>
            <a:pPr algn="dist"/>
            <a:r>
              <a:rPr lang="zh-CN" altLang="en-US" sz="2400" dirty="0">
                <a:latin typeface="思源黑体 CN Regular" panose="020B0500000000000000" pitchFamily="34" charset="-128"/>
                <a:ea typeface="思源黑体 CN Regular" panose="020B0500000000000000" pitchFamily="34" charset="-128"/>
              </a:rPr>
              <a:t>晚会亮点</a:t>
            </a:r>
            <a:endParaRPr lang="zh-CN" altLang="en-US" sz="2400" dirty="0">
              <a:latin typeface="思源黑体 CN Regular" panose="020B0500000000000000" pitchFamily="34" charset="-128"/>
              <a:ea typeface="思源黑体 CN Regular" panose="020B0500000000000000" pitchFamily="34" charset="-128"/>
            </a:endParaRPr>
          </a:p>
        </p:txBody>
      </p:sp>
      <p:sp>
        <p:nvSpPr>
          <p:cNvPr id="21" name="文本框 20"/>
          <p:cNvSpPr txBox="1"/>
          <p:nvPr/>
        </p:nvSpPr>
        <p:spPr>
          <a:xfrm>
            <a:off x="970659" y="2505646"/>
            <a:ext cx="3724154" cy="400110"/>
          </a:xfrm>
          <a:prstGeom prst="rect">
            <a:avLst/>
          </a:prstGeom>
          <a:noFill/>
        </p:spPr>
        <p:txBody>
          <a:bodyPr wrap="square">
            <a:spAutoFit/>
          </a:bodyPr>
          <a:lstStyle/>
          <a:p>
            <a:pPr algn="dist">
              <a:defRPr/>
            </a:pPr>
            <a:r>
              <a:rPr lang="zh-CN" altLang="en-US" sz="2000" dirty="0">
                <a:latin typeface="思源黑体 CN Regular" panose="020B0500000000000000" pitchFamily="34" charset="-128"/>
                <a:ea typeface="思源黑体 CN Regular" panose="020B0500000000000000" pitchFamily="34" charset="-128"/>
              </a:rPr>
              <a:t>一、六大风格多样的主题秀</a:t>
            </a:r>
            <a:endParaRPr lang="zh-CN" altLang="en-US" sz="2000" dirty="0">
              <a:latin typeface="思源黑体 CN Regular" panose="020B0500000000000000" pitchFamily="34" charset="-128"/>
              <a:ea typeface="思源黑体 CN Regular" panose="020B0500000000000000" pitchFamily="34" charset="-128"/>
            </a:endParaRPr>
          </a:p>
        </p:txBody>
      </p:sp>
      <p:sp>
        <p:nvSpPr>
          <p:cNvPr id="10" name="文本框 9"/>
          <p:cNvSpPr txBox="1"/>
          <p:nvPr/>
        </p:nvSpPr>
        <p:spPr>
          <a:xfrm>
            <a:off x="1030807" y="3278333"/>
            <a:ext cx="6170094" cy="2299540"/>
          </a:xfrm>
          <a:prstGeom prst="rect">
            <a:avLst/>
          </a:prstGeom>
          <a:noFill/>
        </p:spPr>
        <p:txBody>
          <a:bodyPr wrap="square">
            <a:spAutoFit/>
          </a:bodyPr>
          <a:lstStyle/>
          <a:p>
            <a:pPr>
              <a:lnSpc>
                <a:spcPct val="150000"/>
              </a:lnSpc>
              <a:defRPr/>
            </a:pPr>
            <a:r>
              <a:rPr lang="zh-CN" altLang="en-US" sz="1400" dirty="0">
                <a:latin typeface="思源黑体 CN Regular" panose="020B0500000000000000" pitchFamily="34" charset="-128"/>
                <a:ea typeface="思源黑体 CN Regular" panose="020B0500000000000000" pitchFamily="34" charset="-128"/>
              </a:rPr>
              <a:t>◎希望篇</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欢乐四季秀：主打春夏秋冬，四季更替的概念，结合视频、歌舞、灯光等元素，展现人们在新年里人们积极快乐的心情。</a:t>
            </a:r>
            <a:endParaRPr lang="zh-CN" altLang="en-US" sz="1400" dirty="0">
              <a:latin typeface="思源黑体 CN Regular" panose="020B0500000000000000" pitchFamily="34" charset="-128"/>
              <a:ea typeface="思源黑体 CN Regular" panose="020B0500000000000000" pitchFamily="34" charset="-128"/>
            </a:endParaRPr>
          </a:p>
          <a:p>
            <a:pPr>
              <a:lnSpc>
                <a:spcPct val="150000"/>
              </a:lnSpc>
              <a:defRPr/>
            </a:pPr>
            <a:r>
              <a:rPr lang="zh-CN" altLang="en-US" sz="1400" dirty="0">
                <a:latin typeface="思源黑体 CN Regular" panose="020B0500000000000000" pitchFamily="34" charset="-128"/>
                <a:ea typeface="思源黑体 CN Regular" panose="020B0500000000000000" pitchFamily="34" charset="-128"/>
              </a:rPr>
              <a:t>◎童贞篇</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记忆音乐盒：童年永远都是美好的，大家对童年的童贞都有相似的感悟，因此在这个环节中，我们利用音乐盒的形式，打开大家对童年的共同记忆。</a:t>
            </a:r>
            <a:endParaRPr lang="en-US" altLang="zh-CN" sz="1400" dirty="0">
              <a:latin typeface="思源黑体 CN Regular" panose="020B0500000000000000" pitchFamily="34" charset="-128"/>
              <a:ea typeface="思源黑体 CN Regular" panose="020B0500000000000000" pitchFamily="34" charset="-128"/>
            </a:endParaRPr>
          </a:p>
          <a:p>
            <a:pPr>
              <a:lnSpc>
                <a:spcPct val="150000"/>
              </a:lnSpc>
              <a:defRPr/>
            </a:pPr>
            <a:r>
              <a:rPr lang="zh-CN" altLang="en-US" sz="1400" dirty="0">
                <a:latin typeface="思源黑体 CN Regular" panose="020B0500000000000000" pitchFamily="34" charset="-128"/>
                <a:ea typeface="思源黑体 CN Regular" panose="020B0500000000000000" pitchFamily="34" charset="-128"/>
              </a:rPr>
              <a:t>◎相信篇</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红色经典：</a:t>
            </a:r>
            <a:r>
              <a:rPr lang="en-US" altLang="zh-CN" sz="1400" dirty="0">
                <a:latin typeface="思源黑体 CN Regular" panose="020B0500000000000000" pitchFamily="34" charset="-128"/>
                <a:ea typeface="思源黑体 CN Regular" panose="020B0500000000000000" pitchFamily="34" charset="-128"/>
              </a:rPr>
              <a:t>2021</a:t>
            </a:r>
            <a:r>
              <a:rPr lang="zh-CN" altLang="en-US" sz="1400" dirty="0">
                <a:latin typeface="思源黑体 CN Regular" panose="020B0500000000000000" pitchFamily="34" charset="-128"/>
                <a:ea typeface="思源黑体 CN Regular" panose="020B0500000000000000" pitchFamily="34" charset="-128"/>
              </a:rPr>
              <a:t>年是中国共产党建党</a:t>
            </a:r>
            <a:r>
              <a:rPr lang="en-US" altLang="zh-CN" sz="1400" dirty="0">
                <a:latin typeface="思源黑体 CN Regular" panose="020B0500000000000000" pitchFamily="34" charset="-128"/>
                <a:ea typeface="思源黑体 CN Regular" panose="020B0500000000000000" pitchFamily="34" charset="-128"/>
              </a:rPr>
              <a:t>100</a:t>
            </a:r>
            <a:r>
              <a:rPr lang="zh-CN" altLang="en-US" sz="1400" dirty="0">
                <a:latin typeface="思源黑体 CN Regular" panose="020B0500000000000000" pitchFamily="34" charset="-128"/>
                <a:ea typeface="思源黑体 CN Regular" panose="020B0500000000000000" pitchFamily="34" charset="-128"/>
              </a:rPr>
              <a:t>周年。在这一环节中，我们采用妈妈给女儿讲故事的方式，传承了对党和国家的坚定信念。</a:t>
            </a:r>
            <a:endParaRPr lang="en-US" altLang="zh-CN" sz="1400" dirty="0">
              <a:latin typeface="思源黑体 CN Regular" panose="020B0500000000000000" pitchFamily="34" charset="-128"/>
              <a:ea typeface="思源黑体 CN Regular" panose="020B0500000000000000" pitchFamily="34" charset="-128"/>
            </a:endParaRPr>
          </a:p>
        </p:txBody>
      </p:sp>
      <p:sp>
        <p:nvSpPr>
          <p:cNvPr id="9" name="文本框 8"/>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晚会介绍</a:t>
            </a:r>
            <a:endParaRPr lang="zh-CN" altLang="en-US" sz="4400" dirty="0">
              <a:solidFill>
                <a:srgbClr val="D93825"/>
              </a:solidFill>
              <a:latin typeface="zihun64hao-mengquruantangti" pitchFamily="2" charset="-122"/>
              <a:ea typeface="zihun64hao-mengquruantangti" pitchFamily="2" charset="-122"/>
            </a:endParaRPr>
          </a:p>
        </p:txBody>
      </p:sp>
      <p:pic>
        <p:nvPicPr>
          <p:cNvPr id="6" name="图片 5"/>
          <p:cNvPicPr>
            <a:picLocks noChangeAspect="1"/>
          </p:cNvPicPr>
          <p:nvPr/>
        </p:nvPicPr>
        <p:blipFill>
          <a:blip r:embed="rId1" cstate="screen"/>
          <a:stretch>
            <a:fillRect/>
          </a:stretch>
        </p:blipFill>
        <p:spPr>
          <a:xfrm>
            <a:off x="7200901" y="2143536"/>
            <a:ext cx="4191000" cy="4191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2" presetClass="entr" presetSubtype="8" fill="hold" nodeType="after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Effect transition="in" filter="wipe(left)">
                                      <p:cBhvr>
                                        <p:cTn id="25" dur="1250"/>
                                        <p:tgtEl>
                                          <p:spTgt spid="10">
                                            <p:txEl>
                                              <p:pRg st="0" end="0"/>
                                            </p:txEl>
                                          </p:spTgt>
                                        </p:tgtEl>
                                      </p:cBhvr>
                                    </p:animEffect>
                                  </p:childTnLst>
                                </p:cTn>
                              </p:par>
                            </p:childTnLst>
                          </p:cTn>
                        </p:par>
                        <p:par>
                          <p:cTn id="26" fill="hold">
                            <p:stCondLst>
                              <p:cond delay="4500"/>
                            </p:stCondLst>
                            <p:childTnLst>
                              <p:par>
                                <p:cTn id="27" presetID="22" presetClass="entr" presetSubtype="8" fill="hold" nodeType="afterEffect">
                                  <p:stCondLst>
                                    <p:cond delay="0"/>
                                  </p:stCondLst>
                                  <p:childTnLst>
                                    <p:set>
                                      <p:cBhvr>
                                        <p:cTn id="28" dur="1" fill="hold">
                                          <p:stCondLst>
                                            <p:cond delay="0"/>
                                          </p:stCondLst>
                                        </p:cTn>
                                        <p:tgtEl>
                                          <p:spTgt spid="10">
                                            <p:txEl>
                                              <p:pRg st="1" end="1"/>
                                            </p:txEl>
                                          </p:spTgt>
                                        </p:tgtEl>
                                        <p:attrNameLst>
                                          <p:attrName>style.visibility</p:attrName>
                                        </p:attrNameLst>
                                      </p:cBhvr>
                                      <p:to>
                                        <p:strVal val="visible"/>
                                      </p:to>
                                    </p:set>
                                    <p:animEffect transition="in" filter="wipe(left)">
                                      <p:cBhvr>
                                        <p:cTn id="29" dur="1250"/>
                                        <p:tgtEl>
                                          <p:spTgt spid="10">
                                            <p:txEl>
                                              <p:pRg st="1" end="1"/>
                                            </p:txEl>
                                          </p:spTgt>
                                        </p:tgtEl>
                                      </p:cBhvr>
                                    </p:animEffect>
                                  </p:childTnLst>
                                </p:cTn>
                              </p:par>
                            </p:childTnLst>
                          </p:cTn>
                        </p:par>
                        <p:par>
                          <p:cTn id="30" fill="hold">
                            <p:stCondLst>
                              <p:cond delay="6000"/>
                            </p:stCondLst>
                            <p:childTnLst>
                              <p:par>
                                <p:cTn id="31" presetID="22" presetClass="entr" presetSubtype="8" fill="hold" nodeType="afterEffect">
                                  <p:stCondLst>
                                    <p:cond delay="0"/>
                                  </p:stCondLst>
                                  <p:childTnLst>
                                    <p:set>
                                      <p:cBhvr>
                                        <p:cTn id="32" dur="1" fill="hold">
                                          <p:stCondLst>
                                            <p:cond delay="0"/>
                                          </p:stCondLst>
                                        </p:cTn>
                                        <p:tgtEl>
                                          <p:spTgt spid="10">
                                            <p:txEl>
                                              <p:pRg st="2" end="2"/>
                                            </p:txEl>
                                          </p:spTgt>
                                        </p:tgtEl>
                                        <p:attrNameLst>
                                          <p:attrName>style.visibility</p:attrName>
                                        </p:attrNameLst>
                                      </p:cBhvr>
                                      <p:to>
                                        <p:strVal val="visible"/>
                                      </p:to>
                                    </p:set>
                                    <p:animEffect transition="in" filter="wipe(left)">
                                      <p:cBhvr>
                                        <p:cTn id="33" dur="1250"/>
                                        <p:tgtEl>
                                          <p:spTgt spid="10">
                                            <p:txEl>
                                              <p:pRg st="2" end="2"/>
                                            </p:txEl>
                                          </p:spTgt>
                                        </p:tgtEl>
                                      </p:cBhvr>
                                    </p:animEffect>
                                  </p:childTnLst>
                                </p:cTn>
                              </p:par>
                            </p:childTnLst>
                          </p:cTn>
                        </p:par>
                        <p:par>
                          <p:cTn id="34" fill="hold">
                            <p:stCondLst>
                              <p:cond delay="750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1" grpId="0"/>
      <p:bldP spid="10"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8"/>
          <p:cNvSpPr txBox="1"/>
          <p:nvPr/>
        </p:nvSpPr>
        <p:spPr>
          <a:xfrm>
            <a:off x="926843" y="2212465"/>
            <a:ext cx="2211961" cy="461665"/>
          </a:xfrm>
          <a:prstGeom prst="rect">
            <a:avLst/>
          </a:prstGeom>
          <a:noFill/>
        </p:spPr>
        <p:txBody>
          <a:bodyPr wrap="square" rtlCol="0">
            <a:spAutoFit/>
          </a:bodyPr>
          <a:lstStyle/>
          <a:p>
            <a:pPr algn="dist"/>
            <a:r>
              <a:rPr lang="zh-CN" altLang="en-US" sz="2400" dirty="0">
                <a:latin typeface="思源黑体 CN Regular" panose="020B0500000000000000" pitchFamily="34" charset="-128"/>
                <a:ea typeface="思源黑体 CN Regular" panose="020B0500000000000000" pitchFamily="34" charset="-128"/>
              </a:rPr>
              <a:t>晚会亮点</a:t>
            </a:r>
            <a:endParaRPr lang="zh-CN" altLang="en-US" sz="2400" dirty="0">
              <a:latin typeface="思源黑体 CN Regular" panose="020B0500000000000000" pitchFamily="34" charset="-128"/>
              <a:ea typeface="思源黑体 CN Regular" panose="020B0500000000000000" pitchFamily="34" charset="-128"/>
            </a:endParaRPr>
          </a:p>
        </p:txBody>
      </p:sp>
      <p:sp>
        <p:nvSpPr>
          <p:cNvPr id="21" name="文本框 20"/>
          <p:cNvSpPr txBox="1"/>
          <p:nvPr/>
        </p:nvSpPr>
        <p:spPr>
          <a:xfrm>
            <a:off x="926843" y="2674130"/>
            <a:ext cx="3724154" cy="400110"/>
          </a:xfrm>
          <a:prstGeom prst="rect">
            <a:avLst/>
          </a:prstGeom>
          <a:noFill/>
        </p:spPr>
        <p:txBody>
          <a:bodyPr wrap="square">
            <a:spAutoFit/>
          </a:bodyPr>
          <a:lstStyle/>
          <a:p>
            <a:pPr algn="dist">
              <a:defRPr/>
            </a:pPr>
            <a:r>
              <a:rPr lang="zh-CN" altLang="en-US" sz="2000" dirty="0">
                <a:latin typeface="思源黑体 CN Regular" panose="020B0500000000000000" pitchFamily="34" charset="-128"/>
                <a:ea typeface="思源黑体 CN Regular" panose="020B0500000000000000" pitchFamily="34" charset="-128"/>
              </a:rPr>
              <a:t>一、六大风格多样的主题秀</a:t>
            </a:r>
            <a:endParaRPr lang="zh-CN" altLang="en-US" sz="2000" dirty="0">
              <a:latin typeface="思源黑体 CN Regular" panose="020B0500000000000000" pitchFamily="34" charset="-128"/>
              <a:ea typeface="思源黑体 CN Regular" panose="020B0500000000000000" pitchFamily="34" charset="-128"/>
            </a:endParaRPr>
          </a:p>
        </p:txBody>
      </p:sp>
      <p:sp>
        <p:nvSpPr>
          <p:cNvPr id="10" name="文本框 9"/>
          <p:cNvSpPr txBox="1"/>
          <p:nvPr/>
        </p:nvSpPr>
        <p:spPr>
          <a:xfrm>
            <a:off x="1070900" y="3259701"/>
            <a:ext cx="5799799" cy="2299540"/>
          </a:xfrm>
          <a:prstGeom prst="rect">
            <a:avLst/>
          </a:prstGeom>
          <a:noFill/>
        </p:spPr>
        <p:txBody>
          <a:bodyPr wrap="square">
            <a:spAutoFit/>
          </a:bodyPr>
          <a:lstStyle/>
          <a:p>
            <a:pPr>
              <a:lnSpc>
                <a:spcPct val="150000"/>
              </a:lnSpc>
              <a:defRPr/>
            </a:pPr>
            <a:r>
              <a:rPr lang="zh-CN" altLang="en-US" sz="1400" dirty="0">
                <a:latin typeface="思源黑体 CN Regular" panose="020B0500000000000000" pitchFamily="34" charset="-128"/>
                <a:ea typeface="思源黑体 CN Regular" panose="020B0500000000000000" pitchFamily="34" charset="-128"/>
              </a:rPr>
              <a:t>◎家庭篇</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流行</a:t>
            </a:r>
            <a:r>
              <a:rPr lang="en-US" altLang="zh-CN" sz="1400" dirty="0">
                <a:latin typeface="思源黑体 CN Regular" panose="020B0500000000000000" pitchFamily="34" charset="-128"/>
                <a:ea typeface="思源黑体 CN Regular" panose="020B0500000000000000" pitchFamily="34" charset="-128"/>
              </a:rPr>
              <a:t>2021</a:t>
            </a:r>
            <a:r>
              <a:rPr lang="zh-CN" altLang="en-US" sz="1400" dirty="0">
                <a:latin typeface="思源黑体 CN Regular" panose="020B0500000000000000" pitchFamily="34" charset="-128"/>
                <a:ea typeface="思源黑体 CN Regular" panose="020B0500000000000000" pitchFamily="34" charset="-128"/>
              </a:rPr>
              <a:t>：家庭和睦是一个国际安定团结的基础要素；此环节以家庭为表演单位，让其乐融融的气氛体现父母对子女的关爱和家庭的幸福。</a:t>
            </a:r>
            <a:endParaRPr lang="zh-CN" altLang="en-US" sz="1400" dirty="0">
              <a:latin typeface="思源黑体 CN Regular" panose="020B0500000000000000" pitchFamily="34" charset="-128"/>
              <a:ea typeface="思源黑体 CN Regular" panose="020B0500000000000000" pitchFamily="34" charset="-128"/>
            </a:endParaRPr>
          </a:p>
          <a:p>
            <a:pPr>
              <a:lnSpc>
                <a:spcPct val="150000"/>
              </a:lnSpc>
              <a:defRPr/>
            </a:pPr>
            <a:r>
              <a:rPr lang="zh-CN" altLang="en-US" sz="1400" dirty="0">
                <a:latin typeface="思源黑体 CN Regular" panose="020B0500000000000000" pitchFamily="34" charset="-128"/>
                <a:ea typeface="思源黑体 CN Regular" panose="020B0500000000000000" pitchFamily="34" charset="-128"/>
              </a:rPr>
              <a:t>◎万国篇</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万国秀：在这个环节中，我们将邀请来自世界各地的才艺少年倾情出演，展现出世界各国的风土人情。</a:t>
            </a:r>
            <a:endParaRPr lang="zh-CN" altLang="en-US" sz="1400" dirty="0">
              <a:latin typeface="思源黑体 CN Regular" panose="020B0500000000000000" pitchFamily="34" charset="-128"/>
              <a:ea typeface="思源黑体 CN Regular" panose="020B0500000000000000" pitchFamily="34" charset="-128"/>
            </a:endParaRPr>
          </a:p>
          <a:p>
            <a:pPr>
              <a:lnSpc>
                <a:spcPct val="150000"/>
              </a:lnSpc>
              <a:defRPr/>
            </a:pPr>
            <a:r>
              <a:rPr lang="zh-CN" altLang="en-US" sz="1400" dirty="0">
                <a:latin typeface="思源黑体 CN Regular" panose="020B0500000000000000" pitchFamily="34" charset="-128"/>
                <a:ea typeface="思源黑体 CN Regular" panose="020B0500000000000000" pitchFamily="34" charset="-128"/>
              </a:rPr>
              <a:t>◎民族篇</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我爱我家：在视频、灯光、音乐的带领下，晚会将邀请来自全国各少数民族的儿童，表演一组融合全国各民族特色的节目。</a:t>
            </a:r>
            <a:endParaRPr lang="en-US" altLang="zh-CN" sz="1400" dirty="0">
              <a:latin typeface="思源黑体 CN Regular" panose="020B0500000000000000" pitchFamily="34" charset="-128"/>
              <a:ea typeface="思源黑体 CN Regular" panose="020B0500000000000000" pitchFamily="34" charset="-128"/>
            </a:endParaRPr>
          </a:p>
        </p:txBody>
      </p:sp>
      <p:sp>
        <p:nvSpPr>
          <p:cNvPr id="9" name="文本框 8"/>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晚会介绍</a:t>
            </a:r>
            <a:endParaRPr lang="zh-CN" altLang="en-US" sz="4400" dirty="0">
              <a:solidFill>
                <a:srgbClr val="D93825"/>
              </a:solidFill>
              <a:latin typeface="zihun64hao-mengquruantangti" pitchFamily="2" charset="-122"/>
              <a:ea typeface="zihun64hao-mengquruantangti" pitchFamily="2" charset="-122"/>
            </a:endParaRPr>
          </a:p>
        </p:txBody>
      </p:sp>
      <p:pic>
        <p:nvPicPr>
          <p:cNvPr id="11" name="图片 10"/>
          <p:cNvPicPr>
            <a:picLocks noChangeAspect="1"/>
          </p:cNvPicPr>
          <p:nvPr/>
        </p:nvPicPr>
        <p:blipFill>
          <a:blip r:embed="rId1" cstate="screen"/>
          <a:stretch>
            <a:fillRect/>
          </a:stretch>
        </p:blipFill>
        <p:spPr>
          <a:xfrm>
            <a:off x="6303648" y="2427260"/>
            <a:ext cx="5240652" cy="34972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wipe(left)">
                                      <p:cBhvr>
                                        <p:cTn id="19" dur="1250"/>
                                        <p:tgtEl>
                                          <p:spTgt spid="10">
                                            <p:txEl>
                                              <p:pRg st="0" end="0"/>
                                            </p:txEl>
                                          </p:spTgt>
                                        </p:tgtEl>
                                      </p:cBhvr>
                                    </p:animEffect>
                                  </p:childTnLst>
                                </p:cTn>
                              </p:par>
                            </p:childTnLst>
                          </p:cTn>
                        </p:par>
                        <p:par>
                          <p:cTn id="20" fill="hold">
                            <p:stCondLst>
                              <p:cond delay="3500"/>
                            </p:stCondLst>
                            <p:childTnLst>
                              <p:par>
                                <p:cTn id="21" presetID="22" presetClass="entr" presetSubtype="8" fill="hold" nodeType="after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animEffect transition="in" filter="wipe(left)">
                                      <p:cBhvr>
                                        <p:cTn id="23" dur="1250"/>
                                        <p:tgtEl>
                                          <p:spTgt spid="10">
                                            <p:txEl>
                                              <p:pRg st="1" end="1"/>
                                            </p:txEl>
                                          </p:spTgt>
                                        </p:tgtEl>
                                      </p:cBhvr>
                                    </p:animEffect>
                                  </p:childTnLst>
                                </p:cTn>
                              </p:par>
                            </p:childTnLst>
                          </p:cTn>
                        </p:par>
                        <p:par>
                          <p:cTn id="24" fill="hold">
                            <p:stCondLst>
                              <p:cond delay="5000"/>
                            </p:stCondLst>
                            <p:childTnLst>
                              <p:par>
                                <p:cTn id="25" presetID="22" presetClass="entr" presetSubtype="8" fill="hold" nodeType="after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animEffect transition="in" filter="wipe(left)">
                                      <p:cBhvr>
                                        <p:cTn id="27" dur="1250"/>
                                        <p:tgtEl>
                                          <p:spTgt spid="10">
                                            <p:txEl>
                                              <p:pRg st="2" end="2"/>
                                            </p:txEl>
                                          </p:spTgt>
                                        </p:tgtEl>
                                      </p:cBhvr>
                                    </p:animEffect>
                                  </p:childTnLst>
                                </p:cTn>
                              </p:par>
                            </p:childTnLst>
                          </p:cTn>
                        </p:par>
                        <p:par>
                          <p:cTn id="28" fill="hold">
                            <p:stCondLst>
                              <p:cond delay="65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1"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8"/>
          <p:cNvSpPr txBox="1"/>
          <p:nvPr/>
        </p:nvSpPr>
        <p:spPr>
          <a:xfrm>
            <a:off x="1180843" y="2303371"/>
            <a:ext cx="2211961" cy="461665"/>
          </a:xfrm>
          <a:prstGeom prst="rect">
            <a:avLst/>
          </a:prstGeom>
          <a:noFill/>
        </p:spPr>
        <p:txBody>
          <a:bodyPr wrap="square" rtlCol="0">
            <a:spAutoFit/>
          </a:bodyPr>
          <a:lstStyle/>
          <a:p>
            <a:pPr algn="dist"/>
            <a:r>
              <a:rPr lang="zh-CN" altLang="en-US" sz="2400" dirty="0">
                <a:latin typeface="思源黑体 CN Regular" panose="020B0500000000000000" pitchFamily="34" charset="-128"/>
                <a:ea typeface="思源黑体 CN Regular" panose="020B0500000000000000" pitchFamily="34" charset="-128"/>
              </a:rPr>
              <a:t>晚会亮点</a:t>
            </a:r>
            <a:endParaRPr lang="zh-CN" altLang="en-US" sz="2400" dirty="0">
              <a:latin typeface="思源黑体 CN Regular" panose="020B0500000000000000" pitchFamily="34" charset="-128"/>
              <a:ea typeface="思源黑体 CN Regular" panose="020B0500000000000000" pitchFamily="34" charset="-128"/>
            </a:endParaRPr>
          </a:p>
        </p:txBody>
      </p:sp>
      <p:sp>
        <p:nvSpPr>
          <p:cNvPr id="21" name="文本框 20"/>
          <p:cNvSpPr txBox="1"/>
          <p:nvPr/>
        </p:nvSpPr>
        <p:spPr>
          <a:xfrm>
            <a:off x="1180843" y="2932449"/>
            <a:ext cx="3724154" cy="400110"/>
          </a:xfrm>
          <a:prstGeom prst="rect">
            <a:avLst/>
          </a:prstGeom>
          <a:noFill/>
        </p:spPr>
        <p:txBody>
          <a:bodyPr wrap="square">
            <a:spAutoFit/>
          </a:bodyPr>
          <a:lstStyle/>
          <a:p>
            <a:pPr algn="dist">
              <a:defRPr/>
            </a:pPr>
            <a:r>
              <a:rPr lang="zh-CN" altLang="en-US" sz="2000" dirty="0">
                <a:latin typeface="思源黑体 CN Regular" panose="020B0500000000000000" pitchFamily="34" charset="-128"/>
                <a:ea typeface="思源黑体 CN Regular" panose="020B0500000000000000" pitchFamily="34" charset="-128"/>
              </a:rPr>
              <a:t>二、炫丽新颖的视频包装</a:t>
            </a:r>
            <a:endParaRPr lang="zh-CN" altLang="en-US" sz="2000" dirty="0">
              <a:latin typeface="思源黑体 CN Regular" panose="020B0500000000000000" pitchFamily="34" charset="-128"/>
              <a:ea typeface="思源黑体 CN Regular" panose="020B0500000000000000" pitchFamily="34" charset="-128"/>
            </a:endParaRPr>
          </a:p>
        </p:txBody>
      </p:sp>
      <p:sp>
        <p:nvSpPr>
          <p:cNvPr id="10" name="文本框 9"/>
          <p:cNvSpPr txBox="1"/>
          <p:nvPr/>
        </p:nvSpPr>
        <p:spPr>
          <a:xfrm>
            <a:off x="1180843" y="3564706"/>
            <a:ext cx="5172196" cy="1683666"/>
          </a:xfrm>
          <a:prstGeom prst="rect">
            <a:avLst/>
          </a:prstGeom>
          <a:noFill/>
        </p:spPr>
        <p:txBody>
          <a:bodyPr wrap="square">
            <a:spAutoFit/>
          </a:bodyPr>
          <a:lstStyle/>
          <a:p>
            <a:pPr>
              <a:lnSpc>
                <a:spcPct val="150000"/>
              </a:lnSpc>
              <a:defRPr/>
            </a:pPr>
            <a:r>
              <a:rPr lang="zh-CN" altLang="en-US" sz="1800" dirty="0">
                <a:latin typeface="思源黑体 CN Regular" panose="020B0500000000000000" pitchFamily="34" charset="-128"/>
                <a:ea typeface="思源黑体 CN Regular" panose="020B0500000000000000" pitchFamily="34" charset="-128"/>
              </a:rPr>
              <a:t>为了更好地贯彻晚会主题，提升舞台效果和节目品质，针对整场晚会的视频元素，进行了创意设计。并且邀请国内顶级的视频设计团队，对晚会全场的视频进行重新创作、包装。</a:t>
            </a:r>
            <a:endParaRPr lang="en-US" altLang="zh-CN" sz="1800" dirty="0">
              <a:latin typeface="思源黑体 CN Regular" panose="020B0500000000000000" pitchFamily="34" charset="-128"/>
              <a:ea typeface="思源黑体 CN Regular" panose="020B0500000000000000" pitchFamily="34" charset="-128"/>
            </a:endParaRPr>
          </a:p>
        </p:txBody>
      </p:sp>
      <p:sp>
        <p:nvSpPr>
          <p:cNvPr id="9" name="文本框 8"/>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晚会介绍</a:t>
            </a:r>
            <a:endParaRPr lang="zh-CN" altLang="en-US" sz="4400" dirty="0">
              <a:solidFill>
                <a:srgbClr val="D93825"/>
              </a:solidFill>
              <a:latin typeface="zihun64hao-mengquruantangti" pitchFamily="2" charset="-122"/>
              <a:ea typeface="zihun64hao-mengquruantangti" pitchFamily="2" charset="-122"/>
            </a:endParaRPr>
          </a:p>
        </p:txBody>
      </p:sp>
      <p:pic>
        <p:nvPicPr>
          <p:cNvPr id="7" name="图片 6"/>
          <p:cNvPicPr>
            <a:picLocks noChangeAspect="1"/>
          </p:cNvPicPr>
          <p:nvPr/>
        </p:nvPicPr>
        <p:blipFill>
          <a:blip r:embed="rId1" cstate="screen"/>
          <a:stretch>
            <a:fillRect/>
          </a:stretch>
        </p:blipFill>
        <p:spPr>
          <a:xfrm>
            <a:off x="6290948" y="1333500"/>
            <a:ext cx="5016500" cy="5016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1" grpId="0"/>
      <p:bldP spid="10"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8"/>
          <p:cNvSpPr txBox="1"/>
          <p:nvPr/>
        </p:nvSpPr>
        <p:spPr>
          <a:xfrm>
            <a:off x="1021459" y="2017354"/>
            <a:ext cx="2211961" cy="461665"/>
          </a:xfrm>
          <a:prstGeom prst="rect">
            <a:avLst/>
          </a:prstGeom>
          <a:noFill/>
        </p:spPr>
        <p:txBody>
          <a:bodyPr wrap="square" rtlCol="0">
            <a:spAutoFit/>
          </a:bodyPr>
          <a:lstStyle/>
          <a:p>
            <a:pPr algn="dist"/>
            <a:r>
              <a:rPr lang="zh-CN" altLang="en-US" sz="2400" dirty="0">
                <a:latin typeface="思源黑体 CN Regular" panose="020B0500000000000000" pitchFamily="34" charset="-128"/>
                <a:ea typeface="思源黑体 CN Regular" panose="020B0500000000000000" pitchFamily="34" charset="-128"/>
              </a:rPr>
              <a:t>晚会亮点</a:t>
            </a:r>
            <a:endParaRPr lang="zh-CN" altLang="en-US" sz="2400" dirty="0">
              <a:latin typeface="思源黑体 CN Regular" panose="020B0500000000000000" pitchFamily="34" charset="-128"/>
              <a:ea typeface="思源黑体 CN Regular" panose="020B0500000000000000" pitchFamily="34" charset="-128"/>
            </a:endParaRPr>
          </a:p>
        </p:txBody>
      </p:sp>
      <p:sp>
        <p:nvSpPr>
          <p:cNvPr id="11" name="文本框 10"/>
          <p:cNvSpPr txBox="1"/>
          <p:nvPr/>
        </p:nvSpPr>
        <p:spPr>
          <a:xfrm>
            <a:off x="4540141" y="3213100"/>
            <a:ext cx="5346917" cy="2245551"/>
          </a:xfrm>
          <a:prstGeom prst="rect">
            <a:avLst/>
          </a:prstGeom>
          <a:noFill/>
        </p:spPr>
        <p:txBody>
          <a:bodyPr wrap="square">
            <a:spAutoFit/>
          </a:bodyPr>
          <a:lstStyle/>
          <a:p>
            <a:pPr>
              <a:lnSpc>
                <a:spcPct val="150000"/>
              </a:lnSpc>
            </a:pPr>
            <a:r>
              <a:rPr lang="zh-CN" altLang="en-US" sz="1600" dirty="0">
                <a:latin typeface="思源黑体 CN Regular" panose="020B0500000000000000" pitchFamily="34" charset="-128"/>
                <a:ea typeface="思源黑体 CN Regular" panose="020B0500000000000000" pitchFamily="34" charset="-128"/>
              </a:rPr>
              <a:t>晚会将会邀请本年度最热播，并广受少年儿童喜爱的卡通形象来到晚会现场与观众互动；例如</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超能战队</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大白、</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捉妖记</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胡巴、</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大圣归来</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孙悟空等。我们将针对每个形象的特点，结合剧情、角色等进行了特别互动设计，如反转角色剧、到底是谁等游戏，增强趣味性和热闹感，贯穿晚会“快乐起航”的定位。</a:t>
            </a:r>
            <a:endParaRPr lang="zh-CN" altLang="en-US" sz="1600" dirty="0">
              <a:latin typeface="思源黑体 CN Regular" panose="020B0500000000000000" pitchFamily="34" charset="-128"/>
              <a:ea typeface="思源黑体 CN Regular" panose="020B0500000000000000" pitchFamily="34" charset="-128"/>
            </a:endParaRPr>
          </a:p>
        </p:txBody>
      </p:sp>
      <p:sp>
        <p:nvSpPr>
          <p:cNvPr id="21" name="文本框 20"/>
          <p:cNvSpPr txBox="1"/>
          <p:nvPr/>
        </p:nvSpPr>
        <p:spPr>
          <a:xfrm>
            <a:off x="1021459" y="2706411"/>
            <a:ext cx="4442203" cy="400110"/>
          </a:xfrm>
          <a:prstGeom prst="rect">
            <a:avLst/>
          </a:prstGeom>
          <a:noFill/>
        </p:spPr>
        <p:txBody>
          <a:bodyPr wrap="square">
            <a:spAutoFit/>
          </a:bodyPr>
          <a:lstStyle/>
          <a:p>
            <a:pPr algn="dist">
              <a:defRPr/>
            </a:pPr>
            <a:r>
              <a:rPr lang="zh-CN" altLang="en-US" sz="2000" dirty="0">
                <a:latin typeface="思源黑体 CN Regular" panose="020B0500000000000000" pitchFamily="34" charset="-128"/>
                <a:ea typeface="思源黑体 CN Regular" panose="020B0500000000000000" pitchFamily="34" charset="-128"/>
              </a:rPr>
              <a:t>三、热闹趣味的影视卡通形象互动</a:t>
            </a:r>
            <a:endParaRPr lang="zh-CN" altLang="en-US" sz="2000" dirty="0">
              <a:latin typeface="思源黑体 CN Regular" panose="020B0500000000000000" pitchFamily="34" charset="-128"/>
              <a:ea typeface="思源黑体 CN Regular" panose="020B0500000000000000" pitchFamily="34" charset="-128"/>
            </a:endParaRPr>
          </a:p>
        </p:txBody>
      </p:sp>
      <p:sp>
        <p:nvSpPr>
          <p:cNvPr id="10" name="文本框 9"/>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晚会介绍</a:t>
            </a:r>
            <a:endParaRPr lang="zh-CN" altLang="en-US" sz="4400" dirty="0">
              <a:solidFill>
                <a:srgbClr val="D93825"/>
              </a:solidFill>
              <a:latin typeface="zihun64hao-mengquruantangti" pitchFamily="2" charset="-122"/>
              <a:ea typeface="zihun64hao-mengquruantangti" pitchFamily="2" charset="-122"/>
            </a:endParaRPr>
          </a:p>
        </p:txBody>
      </p:sp>
      <p:pic>
        <p:nvPicPr>
          <p:cNvPr id="6" name="图片 5"/>
          <p:cNvPicPr>
            <a:picLocks noChangeAspect="1"/>
          </p:cNvPicPr>
          <p:nvPr/>
        </p:nvPicPr>
        <p:blipFill>
          <a:blip r:embed="rId1" cstate="screen"/>
          <a:stretch>
            <a:fillRect/>
          </a:stretch>
        </p:blipFill>
        <p:spPr>
          <a:xfrm>
            <a:off x="8978900" y="3644900"/>
            <a:ext cx="3213100" cy="3213100"/>
          </a:xfrm>
          <a:prstGeom prst="rect">
            <a:avLst/>
          </a:prstGeom>
        </p:spPr>
      </p:pic>
      <p:pic>
        <p:nvPicPr>
          <p:cNvPr id="12" name="图片 11"/>
          <p:cNvPicPr>
            <a:picLocks noChangeAspect="1"/>
          </p:cNvPicPr>
          <p:nvPr/>
        </p:nvPicPr>
        <p:blipFill>
          <a:blip r:embed="rId2" cstate="screen"/>
          <a:stretch>
            <a:fillRect/>
          </a:stretch>
        </p:blipFill>
        <p:spPr>
          <a:xfrm>
            <a:off x="355314" y="2459474"/>
            <a:ext cx="4292886" cy="42928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21"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8"/>
          <p:cNvSpPr txBox="1"/>
          <p:nvPr/>
        </p:nvSpPr>
        <p:spPr>
          <a:xfrm>
            <a:off x="1134704" y="2401859"/>
            <a:ext cx="2211961" cy="461665"/>
          </a:xfrm>
          <a:prstGeom prst="rect">
            <a:avLst/>
          </a:prstGeom>
          <a:noFill/>
        </p:spPr>
        <p:txBody>
          <a:bodyPr wrap="square" rtlCol="0">
            <a:spAutoFit/>
          </a:bodyPr>
          <a:lstStyle/>
          <a:p>
            <a:pPr algn="dist"/>
            <a:r>
              <a:rPr lang="zh-CN" altLang="en-US" sz="2400" dirty="0">
                <a:latin typeface="思源黑体 CN Regular" panose="020B0500000000000000" pitchFamily="34" charset="-128"/>
                <a:ea typeface="思源黑体 CN Regular" panose="020B0500000000000000" pitchFamily="34" charset="-128"/>
              </a:rPr>
              <a:t>晚会亮点</a:t>
            </a:r>
            <a:endParaRPr lang="zh-CN" altLang="en-US" sz="2400" dirty="0">
              <a:latin typeface="思源黑体 CN Regular" panose="020B0500000000000000" pitchFamily="34" charset="-128"/>
              <a:ea typeface="思源黑体 CN Regular" panose="020B0500000000000000" pitchFamily="34" charset="-128"/>
            </a:endParaRPr>
          </a:p>
        </p:txBody>
      </p:sp>
      <p:sp>
        <p:nvSpPr>
          <p:cNvPr id="21" name="文本框 20"/>
          <p:cNvSpPr txBox="1"/>
          <p:nvPr/>
        </p:nvSpPr>
        <p:spPr>
          <a:xfrm>
            <a:off x="1134704" y="3028890"/>
            <a:ext cx="4442203" cy="400110"/>
          </a:xfrm>
          <a:prstGeom prst="rect">
            <a:avLst/>
          </a:prstGeom>
          <a:noFill/>
        </p:spPr>
        <p:txBody>
          <a:bodyPr wrap="square">
            <a:spAutoFit/>
          </a:bodyPr>
          <a:lstStyle/>
          <a:p>
            <a:pPr algn="dist">
              <a:defRPr/>
            </a:pPr>
            <a:r>
              <a:rPr lang="zh-CN" altLang="en-US" sz="2000" dirty="0">
                <a:latin typeface="思源黑体 CN Regular" panose="020B0500000000000000" pitchFamily="34" charset="-128"/>
                <a:ea typeface="思源黑体 CN Regular" panose="020B0500000000000000" pitchFamily="34" charset="-128"/>
              </a:rPr>
              <a:t>四、今年热门憨爸萌娃齐聚首</a:t>
            </a:r>
            <a:endParaRPr lang="en-US" altLang="zh-CN" sz="2000" dirty="0">
              <a:latin typeface="思源黑体 CN Regular" panose="020B0500000000000000" pitchFamily="34" charset="-128"/>
              <a:ea typeface="思源黑体 CN Regular" panose="020B0500000000000000" pitchFamily="34" charset="-128"/>
            </a:endParaRPr>
          </a:p>
        </p:txBody>
      </p:sp>
      <p:sp>
        <p:nvSpPr>
          <p:cNvPr id="10" name="文本框 9"/>
          <p:cNvSpPr txBox="1"/>
          <p:nvPr/>
        </p:nvSpPr>
        <p:spPr>
          <a:xfrm>
            <a:off x="1134704" y="3473859"/>
            <a:ext cx="5596296" cy="1116781"/>
          </a:xfrm>
          <a:prstGeom prst="rect">
            <a:avLst/>
          </a:prstGeom>
          <a:noFill/>
        </p:spPr>
        <p:txBody>
          <a:bodyPr wrap="square">
            <a:spAutoFit/>
          </a:bodyPr>
          <a:lstStyle/>
          <a:p>
            <a:pPr>
              <a:lnSpc>
                <a:spcPct val="200000"/>
              </a:lnSpc>
            </a:pPr>
            <a:r>
              <a:rPr lang="zh-CN" altLang="en-US" sz="1800" dirty="0">
                <a:latin typeface="思源黑体 CN Regular" panose="020B0500000000000000" pitchFamily="34" charset="-128"/>
                <a:ea typeface="思源黑体 CN Regular" panose="020B0500000000000000" pitchFamily="34" charset="-128"/>
              </a:rPr>
              <a:t>邀请时下最蹿红的各真人秀节目中的憨爸、萌娃家庭，一同聚首，进行歌舞、才艺大串联。</a:t>
            </a:r>
            <a:endParaRPr lang="zh-CN" altLang="en-US" dirty="0">
              <a:latin typeface="思源黑体 CN Regular" panose="020B0500000000000000" pitchFamily="34" charset="-128"/>
              <a:ea typeface="思源黑体 CN Regular" panose="020B0500000000000000" pitchFamily="34" charset="-128"/>
            </a:endParaRPr>
          </a:p>
        </p:txBody>
      </p:sp>
      <p:sp>
        <p:nvSpPr>
          <p:cNvPr id="9" name="文本框 8"/>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晚会介绍</a:t>
            </a:r>
            <a:endParaRPr lang="zh-CN" altLang="en-US" sz="4400" dirty="0">
              <a:solidFill>
                <a:srgbClr val="D93825"/>
              </a:solidFill>
              <a:latin typeface="zihun64hao-mengquruantangti" pitchFamily="2" charset="-122"/>
              <a:ea typeface="zihun64hao-mengquruantangti" pitchFamily="2" charset="-122"/>
            </a:endParaRPr>
          </a:p>
        </p:txBody>
      </p:sp>
      <p:pic>
        <p:nvPicPr>
          <p:cNvPr id="6" name="图片 5"/>
          <p:cNvPicPr>
            <a:picLocks noChangeAspect="1"/>
          </p:cNvPicPr>
          <p:nvPr/>
        </p:nvPicPr>
        <p:blipFill>
          <a:blip r:embed="rId1" cstate="screen"/>
          <a:stretch>
            <a:fillRect/>
          </a:stretch>
        </p:blipFill>
        <p:spPr>
          <a:xfrm>
            <a:off x="7056796" y="1996698"/>
            <a:ext cx="4442202" cy="4442202"/>
          </a:xfrm>
          <a:prstGeom prst="rect">
            <a:avLst/>
          </a:prstGeom>
        </p:spPr>
      </p:pic>
      <p:pic>
        <p:nvPicPr>
          <p:cNvPr id="12" name="图片 11"/>
          <p:cNvPicPr>
            <a:picLocks noChangeAspect="1"/>
          </p:cNvPicPr>
          <p:nvPr/>
        </p:nvPicPr>
        <p:blipFill>
          <a:blip r:embed="rId2" cstate="screen"/>
          <a:stretch>
            <a:fillRect/>
          </a:stretch>
        </p:blipFill>
        <p:spPr>
          <a:xfrm>
            <a:off x="1134704" y="4478914"/>
            <a:ext cx="2946400" cy="14716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1" grpId="0"/>
      <p:bldP spid="10"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999657" y="2613955"/>
            <a:ext cx="3897292" cy="3291840"/>
          </a:xfrm>
          <a:prstGeom prst="rect">
            <a:avLst/>
          </a:prstGeom>
          <a:noFill/>
        </p:spPr>
        <p:txBody>
          <a:bodyPr wrap="square">
            <a:spAutoFit/>
          </a:bodyPr>
          <a:lstStyle/>
          <a:p>
            <a:pPr defTabSz="650240">
              <a:lnSpc>
                <a:spcPct val="130000"/>
              </a:lnSpc>
            </a:pPr>
            <a:r>
              <a:rPr lang="zh-CN" altLang="en-US" sz="2000" dirty="0">
                <a:latin typeface="思源黑体 CN Regular" panose="020B0500000000000000" pitchFamily="34" charset="-128"/>
                <a:ea typeface="思源黑体 CN Regular" panose="020B0500000000000000" pitchFamily="34" charset="-128"/>
              </a:rPr>
              <a:t>播出时间：</a:t>
            </a:r>
            <a:r>
              <a:rPr lang="en-US" altLang="zh-CN" sz="2000" dirty="0">
                <a:latin typeface="思源黑体 CN Regular" panose="020B0500000000000000" pitchFamily="34" charset="-128"/>
                <a:ea typeface="思源黑体 CN Regular" panose="020B0500000000000000" pitchFamily="34" charset="-128"/>
              </a:rPr>
              <a:t>202X</a:t>
            </a:r>
            <a:r>
              <a:rPr lang="zh-CN" altLang="en-US" sz="2000" dirty="0">
                <a:latin typeface="思源黑体 CN Regular" panose="020B0500000000000000" pitchFamily="34" charset="-128"/>
                <a:ea typeface="思源黑体 CN Regular" panose="020B0500000000000000" pitchFamily="34" charset="-128"/>
              </a:rPr>
              <a:t>年</a:t>
            </a:r>
            <a:r>
              <a:rPr lang="en-US" altLang="zh-CN" sz="2000" dirty="0">
                <a:latin typeface="思源黑体 CN Regular" panose="020B0500000000000000" pitchFamily="34" charset="-128"/>
                <a:ea typeface="思源黑体 CN Regular" panose="020B0500000000000000" pitchFamily="34" charset="-128"/>
              </a:rPr>
              <a:t>2</a:t>
            </a:r>
            <a:r>
              <a:rPr lang="zh-CN" altLang="en-US" sz="2000" dirty="0">
                <a:latin typeface="思源黑体 CN Regular" panose="020B0500000000000000" pitchFamily="34" charset="-128"/>
                <a:ea typeface="思源黑体 CN Regular" panose="020B0500000000000000" pitchFamily="34" charset="-128"/>
              </a:rPr>
              <a:t>月</a:t>
            </a:r>
            <a:endParaRPr lang="en-US" altLang="zh-CN" sz="2000" dirty="0">
              <a:latin typeface="思源黑体 CN Regular" panose="020B0500000000000000" pitchFamily="34" charset="-128"/>
              <a:ea typeface="思源黑体 CN Regular" panose="020B0500000000000000" pitchFamily="34" charset="-128"/>
            </a:endParaRPr>
          </a:p>
          <a:p>
            <a:pPr defTabSz="650240">
              <a:lnSpc>
                <a:spcPct val="130000"/>
              </a:lnSpc>
            </a:pPr>
            <a:endParaRPr lang="en-US" altLang="zh-CN" sz="2000" dirty="0">
              <a:latin typeface="思源黑体 CN Regular" panose="020B0500000000000000" pitchFamily="34" charset="-128"/>
              <a:ea typeface="思源黑体 CN Regular" panose="020B0500000000000000" pitchFamily="34" charset="-128"/>
            </a:endParaRPr>
          </a:p>
          <a:p>
            <a:pPr defTabSz="650240">
              <a:lnSpc>
                <a:spcPct val="130000"/>
              </a:lnSpc>
            </a:pPr>
            <a:r>
              <a:rPr lang="zh-CN" altLang="en-US" sz="2000" dirty="0">
                <a:latin typeface="思源黑体 CN Regular" panose="020B0500000000000000" pitchFamily="34" charset="-128"/>
                <a:ea typeface="思源黑体 CN Regular" panose="020B0500000000000000" pitchFamily="34" charset="-128"/>
              </a:rPr>
              <a:t>播出时长：</a:t>
            </a:r>
            <a:r>
              <a:rPr lang="en-US" altLang="zh-CN" sz="2000" dirty="0">
                <a:latin typeface="思源黑体 CN Regular" panose="020B0500000000000000" pitchFamily="34" charset="-128"/>
                <a:ea typeface="思源黑体 CN Regular" panose="020B0500000000000000" pitchFamily="34" charset="-128"/>
              </a:rPr>
              <a:t>120</a:t>
            </a:r>
            <a:r>
              <a:rPr lang="zh-CN" altLang="en-US" sz="2000" dirty="0">
                <a:latin typeface="思源黑体 CN Regular" panose="020B0500000000000000" pitchFamily="34" charset="-128"/>
                <a:ea typeface="思源黑体 CN Regular" panose="020B0500000000000000" pitchFamily="34" charset="-128"/>
              </a:rPr>
              <a:t>分钟 </a:t>
            </a:r>
            <a:endParaRPr lang="en-US" altLang="zh-CN" sz="2000" dirty="0">
              <a:latin typeface="思源黑体 CN Regular" panose="020B0500000000000000" pitchFamily="34" charset="-128"/>
              <a:ea typeface="思源黑体 CN Regular" panose="020B0500000000000000" pitchFamily="34" charset="-128"/>
            </a:endParaRPr>
          </a:p>
          <a:p>
            <a:pPr defTabSz="650240">
              <a:lnSpc>
                <a:spcPct val="130000"/>
              </a:lnSpc>
            </a:pPr>
            <a:endParaRPr lang="en-US" altLang="zh-CN" sz="2000" dirty="0">
              <a:latin typeface="思源黑体 CN Regular" panose="020B0500000000000000" pitchFamily="34" charset="-128"/>
              <a:ea typeface="思源黑体 CN Regular" panose="020B0500000000000000" pitchFamily="34" charset="-128"/>
            </a:endParaRPr>
          </a:p>
          <a:p>
            <a:pPr defTabSz="650240">
              <a:lnSpc>
                <a:spcPct val="130000"/>
              </a:lnSpc>
            </a:pPr>
            <a:r>
              <a:rPr lang="zh-CN" altLang="en-US" sz="2000" dirty="0">
                <a:latin typeface="思源黑体 CN Regular" panose="020B0500000000000000" pitchFamily="34" charset="-128"/>
                <a:ea typeface="思源黑体 CN Regular" panose="020B0500000000000000" pitchFamily="34" charset="-128"/>
              </a:rPr>
              <a:t>地点：北京</a:t>
            </a:r>
            <a:endParaRPr lang="en-US" altLang="zh-CN" sz="2000" dirty="0">
              <a:latin typeface="思源黑体 CN Regular" panose="020B0500000000000000" pitchFamily="34" charset="-128"/>
              <a:ea typeface="思源黑体 CN Regular" panose="020B0500000000000000" pitchFamily="34" charset="-128"/>
            </a:endParaRPr>
          </a:p>
          <a:p>
            <a:pPr defTabSz="650240">
              <a:lnSpc>
                <a:spcPct val="130000"/>
              </a:lnSpc>
            </a:pPr>
            <a:endParaRPr lang="en-US" altLang="zh-CN" sz="2000" dirty="0">
              <a:latin typeface="思源黑体 CN Regular" panose="020B0500000000000000" pitchFamily="34" charset="-128"/>
              <a:ea typeface="思源黑体 CN Regular" panose="020B0500000000000000" pitchFamily="34" charset="-128"/>
            </a:endParaRPr>
          </a:p>
          <a:p>
            <a:pPr defTabSz="650240">
              <a:lnSpc>
                <a:spcPct val="130000"/>
              </a:lnSpc>
            </a:pPr>
            <a:r>
              <a:rPr lang="zh-CN" altLang="en-US" sz="2000" dirty="0">
                <a:latin typeface="思源黑体 CN Regular" panose="020B0500000000000000" pitchFamily="34" charset="-128"/>
                <a:ea typeface="思源黑体 CN Regular" panose="020B0500000000000000" pitchFamily="34" charset="-128"/>
              </a:rPr>
              <a:t>参加嘉宾</a:t>
            </a:r>
            <a:r>
              <a:rPr lang="en-US" altLang="zh-CN" sz="2000" dirty="0">
                <a:latin typeface="思源黑体 CN Regular" panose="020B0500000000000000" pitchFamily="34" charset="-128"/>
                <a:ea typeface="思源黑体 CN Regular" panose="020B0500000000000000" pitchFamily="34" charset="-128"/>
              </a:rPr>
              <a:t>: </a:t>
            </a:r>
            <a:r>
              <a:rPr lang="zh-CN" altLang="en-US" sz="2000" dirty="0">
                <a:latin typeface="思源黑体 CN Regular" panose="020B0500000000000000" pitchFamily="34" charset="-128"/>
                <a:ea typeface="思源黑体 CN Regular" panose="020B0500000000000000" pitchFamily="34" charset="-128"/>
              </a:rPr>
              <a:t>来自全国各地的少年儿童、 各类明星、公益企业家 </a:t>
            </a:r>
            <a:endParaRPr lang="zh-CN" altLang="en-US" sz="2000" dirty="0">
              <a:latin typeface="思源黑体 CN Regular" panose="020B0500000000000000" pitchFamily="34" charset="-128"/>
              <a:ea typeface="思源黑体 CN Regular" panose="020B0500000000000000" pitchFamily="34" charset="-128"/>
            </a:endParaRPr>
          </a:p>
        </p:txBody>
      </p:sp>
      <p:sp>
        <p:nvSpPr>
          <p:cNvPr id="7" name="文本框 6"/>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晚会介绍</a:t>
            </a:r>
            <a:endParaRPr lang="zh-CN" altLang="en-US" sz="4400" dirty="0">
              <a:solidFill>
                <a:srgbClr val="D93825"/>
              </a:solidFill>
              <a:latin typeface="zihun64hao-mengquruantangti" pitchFamily="2" charset="-122"/>
              <a:ea typeface="zihun64hao-mengquruantangti" pitchFamily="2" charset="-122"/>
            </a:endParaRPr>
          </a:p>
        </p:txBody>
      </p:sp>
      <p:pic>
        <p:nvPicPr>
          <p:cNvPr id="6" name="图片 5"/>
          <p:cNvPicPr>
            <a:picLocks noChangeAspect="1"/>
          </p:cNvPicPr>
          <p:nvPr/>
        </p:nvPicPr>
        <p:blipFill>
          <a:blip r:embed="rId1" cstate="screen"/>
          <a:stretch>
            <a:fillRect/>
          </a:stretch>
        </p:blipFill>
        <p:spPr>
          <a:xfrm>
            <a:off x="744044" y="1944034"/>
            <a:ext cx="4597400" cy="4597400"/>
          </a:xfrm>
          <a:prstGeom prst="rect">
            <a:avLst/>
          </a:prstGeom>
        </p:spPr>
      </p:pic>
      <p:pic>
        <p:nvPicPr>
          <p:cNvPr id="9" name="图片 8"/>
          <p:cNvPicPr>
            <a:picLocks noChangeAspect="1"/>
          </p:cNvPicPr>
          <p:nvPr/>
        </p:nvPicPr>
        <p:blipFill>
          <a:blip r:embed="rId2" cstate="screen"/>
          <a:stretch>
            <a:fillRect/>
          </a:stretch>
        </p:blipFill>
        <p:spPr>
          <a:xfrm>
            <a:off x="9169400" y="1089028"/>
            <a:ext cx="2413000" cy="2413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left)">
                                      <p:cBhvr>
                                        <p:cTn id="7" dur="1250"/>
                                        <p:tgtEl>
                                          <p:spTgt spid="11">
                                            <p:txEl>
                                              <p:pRg st="0" end="0"/>
                                            </p:txEl>
                                          </p:spTgt>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animEffect transition="in" filter="wipe(left)">
                                      <p:cBhvr>
                                        <p:cTn id="11" dur="1250"/>
                                        <p:tgtEl>
                                          <p:spTgt spid="11">
                                            <p:txEl>
                                              <p:pRg st="2" end="2"/>
                                            </p:txEl>
                                          </p:spTgt>
                                        </p:tgtEl>
                                      </p:cBhvr>
                                    </p:animEffect>
                                  </p:childTnLst>
                                </p:cTn>
                              </p:par>
                            </p:childTnLst>
                          </p:cTn>
                        </p:par>
                        <p:par>
                          <p:cTn id="12" fill="hold">
                            <p:stCondLst>
                              <p:cond delay="3000"/>
                            </p:stCondLst>
                            <p:childTnLst>
                              <p:par>
                                <p:cTn id="13" presetID="22" presetClass="entr" presetSubtype="8" fill="hold" nodeType="after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animEffect transition="in" filter="wipe(left)">
                                      <p:cBhvr>
                                        <p:cTn id="15" dur="1250"/>
                                        <p:tgtEl>
                                          <p:spTgt spid="11">
                                            <p:txEl>
                                              <p:pRg st="4" end="4"/>
                                            </p:txEl>
                                          </p:spTgt>
                                        </p:tgtEl>
                                      </p:cBhvr>
                                    </p:animEffect>
                                  </p:childTnLst>
                                </p:cTn>
                              </p:par>
                            </p:childTnLst>
                          </p:cTn>
                        </p:par>
                        <p:par>
                          <p:cTn id="16" fill="hold">
                            <p:stCondLst>
                              <p:cond delay="4500"/>
                            </p:stCondLst>
                            <p:childTnLst>
                              <p:par>
                                <p:cTn id="17" presetID="22" presetClass="entr" presetSubtype="8" fill="hold" nodeType="afterEffect">
                                  <p:stCondLst>
                                    <p:cond delay="0"/>
                                  </p:stCondLst>
                                  <p:childTnLst>
                                    <p:set>
                                      <p:cBhvr>
                                        <p:cTn id="18" dur="1" fill="hold">
                                          <p:stCondLst>
                                            <p:cond delay="0"/>
                                          </p:stCondLst>
                                        </p:cTn>
                                        <p:tgtEl>
                                          <p:spTgt spid="11">
                                            <p:txEl>
                                              <p:pRg st="6" end="6"/>
                                            </p:txEl>
                                          </p:spTgt>
                                        </p:tgtEl>
                                        <p:attrNameLst>
                                          <p:attrName>style.visibility</p:attrName>
                                        </p:attrNameLst>
                                      </p:cBhvr>
                                      <p:to>
                                        <p:strVal val="visible"/>
                                      </p:to>
                                    </p:set>
                                    <p:animEffect transition="in" filter="wipe(left)">
                                      <p:cBhvr>
                                        <p:cTn id="19" dur="1250"/>
                                        <p:tgtEl>
                                          <p:spTgt spid="11">
                                            <p:txEl>
                                              <p:pRg st="6" end="6"/>
                                            </p:txEl>
                                          </p:spTgt>
                                        </p:tgtEl>
                                      </p:cBhvr>
                                    </p:animEffect>
                                  </p:childTnLst>
                                </p:cTn>
                              </p:par>
                            </p:childTnLst>
                          </p:cTn>
                        </p:par>
                        <p:par>
                          <p:cTn id="20" fill="hold">
                            <p:stCondLst>
                              <p:cond delay="6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952750" y="2498586"/>
            <a:ext cx="6286500" cy="1569660"/>
          </a:xfrm>
          <a:prstGeom prst="rect">
            <a:avLst/>
          </a:prstGeom>
          <a:noFill/>
        </p:spPr>
        <p:txBody>
          <a:bodyPr wrap="square" rtlCol="0">
            <a:spAutoFit/>
          </a:bodyPr>
          <a:lstStyle/>
          <a:p>
            <a:pPr algn="dist"/>
            <a:r>
              <a:rPr kumimoji="1" lang="zh-CN" altLang="en-US" sz="9600" dirty="0">
                <a:solidFill>
                  <a:srgbClr val="D93825"/>
                </a:solidFill>
                <a:effectLst>
                  <a:outerShdw dist="76200" dir="2700000" algn="tl" rotWithShape="0">
                    <a:srgbClr val="C00000">
                      <a:alpha val="22000"/>
                    </a:srgbClr>
                  </a:outerShdw>
                </a:effectLst>
                <a:latin typeface="字魂64号-萌趣软糖体" panose="00000500000000000000" pitchFamily="2" charset="-122"/>
                <a:ea typeface="字魂64号-萌趣软糖体" panose="00000500000000000000" pitchFamily="2" charset="-122"/>
              </a:rPr>
              <a:t>节目</a:t>
            </a:r>
            <a:r>
              <a:rPr kumimoji="1" lang="zh-CN" altLang="en-US" sz="9600" dirty="0">
                <a:solidFill>
                  <a:srgbClr val="D93825"/>
                </a:solidFill>
                <a:effectLst>
                  <a:outerShdw dist="76200" dir="2700000" algn="tl" rotWithShape="0">
                    <a:srgbClr val="C00000">
                      <a:alpha val="22000"/>
                    </a:srgbClr>
                  </a:outerShdw>
                </a:effectLst>
                <a:latin typeface="zihun64hao-mengquruantangti" pitchFamily="2" charset="-122"/>
                <a:ea typeface="zihun64hao-mengquruantangti" pitchFamily="2" charset="-122"/>
              </a:rPr>
              <a:t>呈现</a:t>
            </a:r>
            <a:endParaRPr kumimoji="1" lang="zh-CN" altLang="en-US" sz="9600" dirty="0">
              <a:solidFill>
                <a:srgbClr val="D93825"/>
              </a:solidFill>
              <a:effectLst>
                <a:outerShdw dist="76200" dir="2700000" algn="tl" rotWithShape="0">
                  <a:srgbClr val="C00000">
                    <a:alpha val="22000"/>
                  </a:srgbClr>
                </a:outerShdw>
              </a:effectLst>
              <a:latin typeface="zihun64hao-mengquruantangti" pitchFamily="2" charset="-122"/>
              <a:ea typeface="zihun64hao-mengquruantangti" pitchFamily="2" charset="-122"/>
            </a:endParaRPr>
          </a:p>
        </p:txBody>
      </p:sp>
      <p:sp>
        <p:nvSpPr>
          <p:cNvPr id="3" name="文本框 2"/>
          <p:cNvSpPr txBox="1"/>
          <p:nvPr/>
        </p:nvSpPr>
        <p:spPr>
          <a:xfrm>
            <a:off x="5131634" y="1790700"/>
            <a:ext cx="2064989" cy="707886"/>
          </a:xfrm>
          <a:prstGeom prst="rect">
            <a:avLst/>
          </a:prstGeom>
          <a:noFill/>
        </p:spPr>
        <p:txBody>
          <a:bodyPr wrap="none" rtlCol="0">
            <a:spAutoFit/>
          </a:bodyPr>
          <a:lstStyle/>
          <a:p>
            <a:r>
              <a:rPr kumimoji="1" lang="en-US" altLang="zh-CN" sz="4000" dirty="0">
                <a:solidFill>
                  <a:srgbClr val="D93825"/>
                </a:solidFill>
                <a:latin typeface="zihun64hao-mengquruantangti" pitchFamily="2" charset="-122"/>
                <a:ea typeface="zihun64hao-mengquruantangti" pitchFamily="2" charset="-122"/>
              </a:rPr>
              <a:t>PART</a:t>
            </a:r>
            <a:r>
              <a:rPr kumimoji="1" lang="zh-CN" altLang="en-US" sz="4000" dirty="0">
                <a:solidFill>
                  <a:srgbClr val="D93825"/>
                </a:solidFill>
                <a:latin typeface="zihun64hao-mengquruantangti" pitchFamily="2" charset="-122"/>
                <a:ea typeface="zihun64hao-mengquruantangti" pitchFamily="2" charset="-122"/>
              </a:rPr>
              <a:t> </a:t>
            </a:r>
            <a:r>
              <a:rPr kumimoji="1" lang="en-US" altLang="zh-CN" sz="4000" dirty="0">
                <a:solidFill>
                  <a:srgbClr val="D93825"/>
                </a:solidFill>
                <a:latin typeface="zihun64hao-mengquruantangti" pitchFamily="2" charset="-122"/>
                <a:ea typeface="zihun64hao-mengquruantangti" pitchFamily="2" charset="-122"/>
              </a:rPr>
              <a:t>03</a:t>
            </a:r>
            <a:endParaRPr kumimoji="1" lang="zh-CN" altLang="en-US" sz="4000" dirty="0">
              <a:solidFill>
                <a:srgbClr val="D93825"/>
              </a:solidFill>
              <a:latin typeface="zihun64hao-mengquruantangti" pitchFamily="2" charset="-122"/>
              <a:ea typeface="zihun64hao-mengquruantangti" pitchFamily="2" charset="-122"/>
            </a:endParaRPr>
          </a:p>
        </p:txBody>
      </p:sp>
      <p:sp>
        <p:nvSpPr>
          <p:cNvPr id="4" name="文本框 3"/>
          <p:cNvSpPr txBox="1"/>
          <p:nvPr/>
        </p:nvSpPr>
        <p:spPr>
          <a:xfrm>
            <a:off x="2660650" y="4088150"/>
            <a:ext cx="6870700" cy="557012"/>
          </a:xfrm>
          <a:prstGeom prst="rect">
            <a:avLst/>
          </a:prstGeom>
          <a:noFill/>
        </p:spPr>
        <p:txBody>
          <a:bodyPr wrap="square" rtlCol="0">
            <a:spAutoFit/>
          </a:bodyPr>
          <a:lstStyle/>
          <a:p>
            <a:pPr algn="ctr">
              <a:lnSpc>
                <a:spcPct val="150000"/>
              </a:lnSpc>
            </a:pPr>
            <a:r>
              <a:rPr lang="en-GB" altLang="zh-CN" sz="1100" dirty="0">
                <a:solidFill>
                  <a:srgbClr val="D93825"/>
                </a:solidFill>
                <a:latin typeface="思源黑体 CN Regular" panose="020B0500000000000000" pitchFamily="34" charset="-128"/>
                <a:ea typeface="思源黑体 CN Regular" panose="020B0500000000000000" pitchFamily="34" charset="-128"/>
              </a:rPr>
              <a:t>your content is entered here, or by copying your text, select paste in this box and choose to retain only text. your content is typed here, or by copying your text, select paste in this box.</a:t>
            </a:r>
            <a:endParaRPr lang="en-GB" altLang="zh-CN" sz="1100" dirty="0">
              <a:solidFill>
                <a:srgbClr val="D93825"/>
              </a:solidFill>
              <a:latin typeface="思源黑体 CN Regular" panose="020B0500000000000000" pitchFamily="34" charset="-128"/>
              <a:ea typeface="思源黑体 CN Regular" panose="020B0500000000000000" pitchFamily="34" charset="-128"/>
            </a:endParaRPr>
          </a:p>
        </p:txBody>
      </p:sp>
      <p:pic>
        <p:nvPicPr>
          <p:cNvPr id="8" name="图片 7"/>
          <p:cNvPicPr>
            <a:picLocks noChangeAspect="1"/>
          </p:cNvPicPr>
          <p:nvPr/>
        </p:nvPicPr>
        <p:blipFill>
          <a:blip r:embed="rId2" cstate="screen"/>
          <a:stretch>
            <a:fillRect/>
          </a:stretch>
        </p:blipFill>
        <p:spPr>
          <a:xfrm>
            <a:off x="977900" y="4026832"/>
            <a:ext cx="2857500" cy="2857500"/>
          </a:xfrm>
          <a:prstGeom prst="rect">
            <a:avLst/>
          </a:prstGeom>
        </p:spPr>
      </p:pic>
      <p:pic>
        <p:nvPicPr>
          <p:cNvPr id="10" name="图片 9"/>
          <p:cNvPicPr>
            <a:picLocks noChangeAspect="1"/>
          </p:cNvPicPr>
          <p:nvPr/>
        </p:nvPicPr>
        <p:blipFill>
          <a:blip r:embed="rId3" cstate="screen"/>
          <a:stretch>
            <a:fillRect/>
          </a:stretch>
        </p:blipFill>
        <p:spPr>
          <a:xfrm flipH="1">
            <a:off x="10387702" y="4088150"/>
            <a:ext cx="1804298" cy="187231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92400" y="2293361"/>
            <a:ext cx="2346767" cy="461665"/>
          </a:xfrm>
          <a:prstGeom prst="rect">
            <a:avLst/>
          </a:prstGeom>
          <a:noFill/>
        </p:spPr>
        <p:txBody>
          <a:bodyPr wrap="square">
            <a:spAutoFit/>
          </a:bodyPr>
          <a:lstStyle/>
          <a:p>
            <a:pPr algn="dist"/>
            <a:r>
              <a:rPr lang="zh-CN" altLang="en-US" sz="2400" dirty="0">
                <a:latin typeface="思源黑体 CN Regular" panose="020B0500000000000000" pitchFamily="34" charset="-128"/>
                <a:ea typeface="思源黑体 CN Regular" panose="020B0500000000000000" pitchFamily="34" charset="-128"/>
              </a:rPr>
              <a:t>晚会节目单</a:t>
            </a:r>
            <a:endParaRPr lang="zh-CN" altLang="en-US" sz="2400" dirty="0">
              <a:latin typeface="思源黑体 CN Regular" panose="020B0500000000000000" pitchFamily="34" charset="-128"/>
              <a:ea typeface="思源黑体 CN Regular" panose="020B0500000000000000" pitchFamily="34" charset="-128"/>
            </a:endParaRPr>
          </a:p>
        </p:txBody>
      </p:sp>
      <p:sp>
        <p:nvSpPr>
          <p:cNvPr id="12" name="矩形 11"/>
          <p:cNvSpPr/>
          <p:nvPr/>
        </p:nvSpPr>
        <p:spPr>
          <a:xfrm>
            <a:off x="4147836" y="3578350"/>
            <a:ext cx="7028163" cy="1976375"/>
          </a:xfrm>
          <a:prstGeom prst="rect">
            <a:avLst/>
          </a:prstGeom>
        </p:spPr>
        <p:txBody>
          <a:bodyPr wrap="square">
            <a:spAutoFit/>
          </a:bodyPr>
          <a:lstStyle/>
          <a:p>
            <a:pPr>
              <a:lnSpc>
                <a:spcPct val="150000"/>
              </a:lnSpc>
              <a:defRPr/>
            </a:pPr>
            <a:r>
              <a:rPr lang="en-US" altLang="zh-CN" sz="1400" dirty="0">
                <a:latin typeface="思源黑体 CN Regular" panose="020B0500000000000000" pitchFamily="34" charset="-128"/>
                <a:ea typeface="思源黑体 CN Regular" panose="020B0500000000000000" pitchFamily="34" charset="-128"/>
              </a:rPr>
              <a:t>1</a:t>
            </a:r>
            <a:r>
              <a:rPr lang="zh-CN" altLang="en-US" sz="1400" dirty="0">
                <a:latin typeface="思源黑体 CN Regular" panose="020B0500000000000000" pitchFamily="34" charset="-128"/>
                <a:ea typeface="思源黑体 CN Regular" panose="020B0500000000000000" pitchFamily="34" charset="-128"/>
              </a:rPr>
              <a:t>、四组青春活力的组合，演绎代表春夏秋冬四季的歌曲。结合视频舞美，用镭射、银色瀑布、彩色钓竿道具虫等构建一个四季更替、绚丽多彩的世界。</a:t>
            </a:r>
            <a:endParaRPr lang="en-US" altLang="zh-CN" sz="1400" dirty="0">
              <a:latin typeface="思源黑体 CN Regular" panose="020B0500000000000000" pitchFamily="34" charset="-128"/>
              <a:ea typeface="思源黑体 CN Regular" panose="020B0500000000000000" pitchFamily="34" charset="-128"/>
            </a:endParaRPr>
          </a:p>
          <a:p>
            <a:pPr>
              <a:lnSpc>
                <a:spcPct val="150000"/>
              </a:lnSpc>
              <a:defRPr/>
            </a:pPr>
            <a:r>
              <a:rPr lang="en-US" altLang="zh-CN" sz="1400" dirty="0">
                <a:latin typeface="思源黑体 CN Regular" panose="020B0500000000000000" pitchFamily="34" charset="-128"/>
                <a:ea typeface="思源黑体 CN Regular" panose="020B0500000000000000" pitchFamily="34" charset="-128"/>
              </a:rPr>
              <a:t>   </a:t>
            </a:r>
            <a:r>
              <a:rPr lang="zh-CN" altLang="en-US" sz="1400" dirty="0">
                <a:latin typeface="思源黑体 CN Regular" panose="020B0500000000000000" pitchFamily="34" charset="-128"/>
                <a:ea typeface="思源黑体 CN Regular" panose="020B0500000000000000" pitchFamily="34" charset="-128"/>
              </a:rPr>
              <a:t>春：</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春天在哪里</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（绿色）</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夏：</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捉泥鳅</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（橙色）</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秋：</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听妈妈讲那过去的事情</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（金黄色）</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冬：</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雪绒花</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（银色）</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合：</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红彤彤的春天红火火的过</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（彩色）</a:t>
            </a:r>
            <a:endParaRPr lang="en-US" altLang="zh-CN" sz="1400" dirty="0">
              <a:latin typeface="思源黑体 CN Regular" panose="020B0500000000000000" pitchFamily="34" charset="-128"/>
              <a:ea typeface="思源黑体 CN Regular" panose="020B0500000000000000" pitchFamily="34" charset="-128"/>
            </a:endParaRPr>
          </a:p>
          <a:p>
            <a:pPr>
              <a:lnSpc>
                <a:spcPct val="150000"/>
              </a:lnSpc>
              <a:defRPr/>
            </a:pPr>
            <a:r>
              <a:rPr lang="en-US" altLang="zh-CN" sz="1400" dirty="0">
                <a:latin typeface="思源黑体 CN Regular" panose="020B0500000000000000" pitchFamily="34" charset="-128"/>
                <a:ea typeface="思源黑体 CN Regular" panose="020B0500000000000000" pitchFamily="34" charset="-128"/>
              </a:rPr>
              <a:t>2</a:t>
            </a:r>
            <a:r>
              <a:rPr lang="zh-CN" altLang="en-US" sz="1400" dirty="0">
                <a:latin typeface="思源黑体 CN Regular" panose="020B0500000000000000" pitchFamily="34" charset="-128"/>
                <a:ea typeface="思源黑体 CN Regular" panose="020B0500000000000000" pitchFamily="34" charset="-128"/>
              </a:rPr>
              <a:t>、相声</a:t>
            </a:r>
            <a:endParaRPr lang="en-US" altLang="zh-CN" sz="1400" dirty="0">
              <a:latin typeface="思源黑体 CN Regular" panose="020B0500000000000000" pitchFamily="34" charset="-128"/>
              <a:ea typeface="思源黑体 CN Regular" panose="020B0500000000000000" pitchFamily="34" charset="-128"/>
            </a:endParaRPr>
          </a:p>
          <a:p>
            <a:pPr>
              <a:lnSpc>
                <a:spcPct val="150000"/>
              </a:lnSpc>
              <a:defRPr/>
            </a:pPr>
            <a:r>
              <a:rPr lang="en-US" altLang="zh-CN" sz="1400" dirty="0">
                <a:latin typeface="思源黑体 CN Regular" panose="020B0500000000000000" pitchFamily="34" charset="-128"/>
                <a:ea typeface="思源黑体 CN Regular" panose="020B0500000000000000" pitchFamily="34" charset="-128"/>
              </a:rPr>
              <a:t>    </a:t>
            </a:r>
            <a:r>
              <a:rPr lang="zh-CN" altLang="en-US" sz="1400" dirty="0">
                <a:latin typeface="思源黑体 CN Regular" panose="020B0500000000000000" pitchFamily="34" charset="-128"/>
                <a:ea typeface="思源黑体 CN Regular" panose="020B0500000000000000" pitchFamily="34" charset="-128"/>
              </a:rPr>
              <a:t>将年幼时看过的一些影视剧故事串成一个有趣的段子，引出第二段主题。</a:t>
            </a:r>
            <a:endParaRPr lang="zh-CN" altLang="en-US" sz="1400" dirty="0">
              <a:latin typeface="思源黑体 CN Regular" panose="020B0500000000000000" pitchFamily="34" charset="-128"/>
              <a:ea typeface="思源黑体 CN Regular" panose="020B0500000000000000" pitchFamily="34" charset="-128"/>
            </a:endParaRPr>
          </a:p>
        </p:txBody>
      </p:sp>
      <p:sp>
        <p:nvSpPr>
          <p:cNvPr id="14" name="矩形 13"/>
          <p:cNvSpPr/>
          <p:nvPr/>
        </p:nvSpPr>
        <p:spPr>
          <a:xfrm>
            <a:off x="1099836" y="2857190"/>
            <a:ext cx="4678663" cy="400110"/>
          </a:xfrm>
          <a:prstGeom prst="rect">
            <a:avLst/>
          </a:prstGeom>
        </p:spPr>
        <p:txBody>
          <a:bodyPr wrap="square">
            <a:spAutoFit/>
          </a:bodyPr>
          <a:lstStyle/>
          <a:p>
            <a:pPr algn="dist">
              <a:defRPr/>
            </a:pPr>
            <a:r>
              <a:rPr lang="en-US" altLang="zh-CN" sz="2000" dirty="0">
                <a:latin typeface="思源黑体 CN Regular" panose="020B0500000000000000" pitchFamily="34" charset="-128"/>
                <a:ea typeface="思源黑体 CN Regular" panose="020B0500000000000000" pitchFamily="34" charset="-128"/>
              </a:rPr>
              <a:t>Part 1 </a:t>
            </a:r>
            <a:r>
              <a:rPr lang="zh-CN" altLang="en-US" sz="2000" dirty="0">
                <a:latin typeface="思源黑体 CN Regular" panose="020B0500000000000000" pitchFamily="34" charset="-128"/>
                <a:ea typeface="思源黑体 CN Regular" panose="020B0500000000000000" pitchFamily="34" charset="-128"/>
              </a:rPr>
              <a:t>希望：“欢乐四季”开场歌舞秀</a:t>
            </a:r>
            <a:endParaRPr lang="zh-CN" altLang="en-US" sz="2000" dirty="0">
              <a:latin typeface="思源黑体 CN Regular" panose="020B0500000000000000" pitchFamily="34" charset="-128"/>
              <a:ea typeface="思源黑体 CN Regular" panose="020B0500000000000000" pitchFamily="34" charset="-128"/>
            </a:endParaRPr>
          </a:p>
        </p:txBody>
      </p:sp>
      <p:sp>
        <p:nvSpPr>
          <p:cNvPr id="8" name="文本框 7"/>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节目呈现</a:t>
            </a:r>
            <a:endParaRPr lang="zh-CN" altLang="en-US" sz="4400" dirty="0">
              <a:solidFill>
                <a:srgbClr val="D93825"/>
              </a:solidFill>
              <a:latin typeface="zihun64hao-mengquruantangti" pitchFamily="2" charset="-122"/>
              <a:ea typeface="zihun64hao-mengquruantangti" pitchFamily="2" charset="-122"/>
            </a:endParaRPr>
          </a:p>
        </p:txBody>
      </p:sp>
      <p:pic>
        <p:nvPicPr>
          <p:cNvPr id="6" name="图片 5"/>
          <p:cNvPicPr>
            <a:picLocks noChangeAspect="1"/>
          </p:cNvPicPr>
          <p:nvPr/>
        </p:nvPicPr>
        <p:blipFill>
          <a:blip r:embed="rId1" cstate="screen"/>
          <a:stretch>
            <a:fillRect/>
          </a:stretch>
        </p:blipFill>
        <p:spPr>
          <a:xfrm>
            <a:off x="646532" y="3237333"/>
            <a:ext cx="3620667" cy="3620667"/>
          </a:xfrm>
          <a:prstGeom prst="rect">
            <a:avLst/>
          </a:prstGeom>
        </p:spPr>
      </p:pic>
      <p:pic>
        <p:nvPicPr>
          <p:cNvPr id="9" name="图片 8"/>
          <p:cNvPicPr>
            <a:picLocks noChangeAspect="1"/>
          </p:cNvPicPr>
          <p:nvPr/>
        </p:nvPicPr>
        <p:blipFill>
          <a:blip r:embed="rId2" cstate="screen"/>
          <a:stretch>
            <a:fillRect/>
          </a:stretch>
        </p:blipFill>
        <p:spPr>
          <a:xfrm>
            <a:off x="7409244" y="974942"/>
            <a:ext cx="4136224" cy="41362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340350" y="2252955"/>
            <a:ext cx="2346767" cy="461665"/>
          </a:xfrm>
          <a:prstGeom prst="rect">
            <a:avLst/>
          </a:prstGeom>
          <a:noFill/>
        </p:spPr>
        <p:txBody>
          <a:bodyPr wrap="square">
            <a:spAutoFit/>
          </a:bodyPr>
          <a:lstStyle/>
          <a:p>
            <a:pPr algn="dist"/>
            <a:r>
              <a:rPr lang="zh-CN" altLang="en-US" sz="2400" dirty="0">
                <a:latin typeface="思源黑体 CN Regular" panose="020B0500000000000000" pitchFamily="34" charset="-128"/>
                <a:ea typeface="思源黑体 CN Regular" panose="020B0500000000000000" pitchFamily="34" charset="-128"/>
              </a:rPr>
              <a:t>晚会节目单</a:t>
            </a:r>
            <a:endParaRPr lang="zh-CN" altLang="en-US" sz="2400" dirty="0">
              <a:latin typeface="思源黑体 CN Regular" panose="020B0500000000000000" pitchFamily="34" charset="-128"/>
              <a:ea typeface="思源黑体 CN Regular" panose="020B0500000000000000" pitchFamily="34" charset="-128"/>
            </a:endParaRPr>
          </a:p>
        </p:txBody>
      </p:sp>
      <p:sp>
        <p:nvSpPr>
          <p:cNvPr id="12" name="矩形 11"/>
          <p:cNvSpPr/>
          <p:nvPr/>
        </p:nvSpPr>
        <p:spPr>
          <a:xfrm>
            <a:off x="6204451" y="3114730"/>
            <a:ext cx="5098550" cy="2639569"/>
          </a:xfrm>
          <a:prstGeom prst="rect">
            <a:avLst/>
          </a:prstGeom>
        </p:spPr>
        <p:txBody>
          <a:bodyPr wrap="square">
            <a:spAutoFit/>
          </a:bodyPr>
          <a:lstStyle/>
          <a:p>
            <a:pPr>
              <a:lnSpc>
                <a:spcPct val="150000"/>
              </a:lnSpc>
              <a:defRPr/>
            </a:pPr>
            <a:r>
              <a:rPr lang="en-US" altLang="zh-CN" sz="1400" dirty="0">
                <a:latin typeface="思源黑体 CN Regular" panose="020B0500000000000000" pitchFamily="34" charset="-128"/>
                <a:ea typeface="思源黑体 CN Regular" panose="020B0500000000000000" pitchFamily="34" charset="-128"/>
              </a:rPr>
              <a:t>1</a:t>
            </a:r>
            <a:r>
              <a:rPr lang="zh-CN" altLang="en-US" sz="1400" dirty="0">
                <a:latin typeface="思源黑体 CN Regular" panose="020B0500000000000000" pitchFamily="34" charset="-128"/>
                <a:ea typeface="思源黑体 CN Regular" panose="020B0500000000000000" pitchFamily="34" charset="-128"/>
              </a:rPr>
              <a:t>、记忆音乐盒</a:t>
            </a:r>
            <a:endParaRPr lang="en-US" altLang="zh-CN" sz="1400" dirty="0">
              <a:latin typeface="思源黑体 CN Regular" panose="020B0500000000000000" pitchFamily="34" charset="-128"/>
              <a:ea typeface="思源黑体 CN Regular" panose="020B0500000000000000" pitchFamily="34" charset="-128"/>
            </a:endParaRPr>
          </a:p>
          <a:p>
            <a:pPr>
              <a:lnSpc>
                <a:spcPct val="150000"/>
              </a:lnSpc>
              <a:defRPr/>
            </a:pPr>
            <a:r>
              <a:rPr lang="zh-CN" altLang="en-US" sz="1400" dirty="0">
                <a:latin typeface="思源黑体 CN Regular" panose="020B0500000000000000" pitchFamily="34" charset="-128"/>
                <a:ea typeface="思源黑体 CN Regular" panose="020B0500000000000000" pitchFamily="34" charset="-128"/>
              </a:rPr>
              <a:t>    采用“音乐盒”的创意，串接每首歌曲，就像打开每段回忆，</a:t>
            </a:r>
            <a:endParaRPr lang="en-US" altLang="zh-CN" sz="1400" dirty="0">
              <a:latin typeface="思源黑体 CN Regular" panose="020B0500000000000000" pitchFamily="34" charset="-128"/>
              <a:ea typeface="思源黑体 CN Regular" panose="020B0500000000000000" pitchFamily="34" charset="-128"/>
            </a:endParaRPr>
          </a:p>
          <a:p>
            <a:pPr>
              <a:lnSpc>
                <a:spcPct val="150000"/>
              </a:lnSpc>
              <a:defRPr/>
            </a:pPr>
            <a:r>
              <a:rPr lang="en-US" altLang="zh-CN" sz="1400" dirty="0">
                <a:latin typeface="思源黑体 CN Regular" panose="020B0500000000000000" pitchFamily="34" charset="-128"/>
                <a:ea typeface="思源黑体 CN Regular" panose="020B0500000000000000" pitchFamily="34" charset="-128"/>
              </a:rPr>
              <a:t>    </a:t>
            </a:r>
            <a:r>
              <a:rPr lang="zh-CN" altLang="en-US" sz="1400" dirty="0">
                <a:latin typeface="思源黑体 CN Regular" panose="020B0500000000000000" pitchFamily="34" charset="-128"/>
                <a:ea typeface="思源黑体 CN Regular" panose="020B0500000000000000" pitchFamily="34" charset="-128"/>
              </a:rPr>
              <a:t>展现不同的青春   年华，表达不同的人生感悟。</a:t>
            </a:r>
            <a:endParaRPr lang="en-US" altLang="zh-CN" sz="1400" dirty="0">
              <a:latin typeface="思源黑体 CN Regular" panose="020B0500000000000000" pitchFamily="34" charset="-128"/>
              <a:ea typeface="思源黑体 CN Regular" panose="020B0500000000000000" pitchFamily="34" charset="-128"/>
            </a:endParaRPr>
          </a:p>
          <a:p>
            <a:pPr>
              <a:lnSpc>
                <a:spcPct val="150000"/>
              </a:lnSpc>
              <a:defRPr/>
            </a:pPr>
            <a:r>
              <a:rPr lang="en-US" altLang="zh-CN" sz="1400" dirty="0">
                <a:latin typeface="思源黑体 CN Regular" panose="020B0500000000000000" pitchFamily="34" charset="-128"/>
                <a:ea typeface="思源黑体 CN Regular" panose="020B0500000000000000" pitchFamily="34" charset="-128"/>
              </a:rPr>
              <a:t>  《</a:t>
            </a:r>
            <a:r>
              <a:rPr lang="zh-CN" altLang="en-US" sz="1400" dirty="0">
                <a:latin typeface="思源黑体 CN Regular" panose="020B0500000000000000" pitchFamily="34" charset="-128"/>
                <a:ea typeface="思源黑体 CN Regular" panose="020B0500000000000000" pitchFamily="34" charset="-128"/>
              </a:rPr>
              <a:t>小龙人</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我是一条小青龙</a:t>
            </a:r>
            <a:endParaRPr lang="en-US" altLang="zh-CN" sz="1400" dirty="0">
              <a:latin typeface="思源黑体 CN Regular" panose="020B0500000000000000" pitchFamily="34" charset="-128"/>
              <a:ea typeface="思源黑体 CN Regular" panose="020B0500000000000000" pitchFamily="34" charset="-128"/>
            </a:endParaRPr>
          </a:p>
          <a:p>
            <a:pPr>
              <a:lnSpc>
                <a:spcPct val="150000"/>
              </a:lnSpc>
              <a:defRPr/>
            </a:pPr>
            <a:r>
              <a:rPr lang="en-US" altLang="zh-CN" sz="1400" dirty="0">
                <a:latin typeface="思源黑体 CN Regular" panose="020B0500000000000000" pitchFamily="34" charset="-128"/>
                <a:ea typeface="思源黑体 CN Regular" panose="020B0500000000000000" pitchFamily="34" charset="-128"/>
              </a:rPr>
              <a:t>  《</a:t>
            </a:r>
            <a:r>
              <a:rPr lang="zh-CN" altLang="en-US" sz="1400" dirty="0">
                <a:latin typeface="思源黑体 CN Regular" panose="020B0500000000000000" pitchFamily="34" charset="-128"/>
                <a:ea typeface="思源黑体 CN Regular" panose="020B0500000000000000" pitchFamily="34" charset="-128"/>
              </a:rPr>
              <a:t>婉君</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有个女孩名叫婉君</a:t>
            </a:r>
            <a:endParaRPr lang="en-US" altLang="zh-CN" sz="1400" dirty="0">
              <a:latin typeface="思源黑体 CN Regular" panose="020B0500000000000000" pitchFamily="34" charset="-128"/>
              <a:ea typeface="思源黑体 CN Regular" panose="020B0500000000000000" pitchFamily="34" charset="-128"/>
            </a:endParaRPr>
          </a:p>
          <a:p>
            <a:pPr>
              <a:lnSpc>
                <a:spcPct val="150000"/>
              </a:lnSpc>
              <a:defRPr/>
            </a:pPr>
            <a:r>
              <a:rPr lang="en-US" altLang="zh-CN" sz="1400" dirty="0">
                <a:latin typeface="思源黑体 CN Regular" panose="020B0500000000000000" pitchFamily="34" charset="-128"/>
                <a:ea typeface="思源黑体 CN Regular" panose="020B0500000000000000" pitchFamily="34" charset="-128"/>
              </a:rPr>
              <a:t>  《</a:t>
            </a:r>
            <a:r>
              <a:rPr lang="zh-CN" altLang="en-US" sz="1400" dirty="0">
                <a:latin typeface="思源黑体 CN Regular" panose="020B0500000000000000" pitchFamily="34" charset="-128"/>
                <a:ea typeface="思源黑体 CN Regular" panose="020B0500000000000000" pitchFamily="34" charset="-128"/>
              </a:rPr>
              <a:t>好爸爸 坏爸爸</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好爸爸坏爸爸</a:t>
            </a:r>
            <a:endParaRPr lang="en-US" altLang="zh-CN" sz="1400" dirty="0">
              <a:latin typeface="思源黑体 CN Regular" panose="020B0500000000000000" pitchFamily="34" charset="-128"/>
              <a:ea typeface="思源黑体 CN Regular" panose="020B0500000000000000" pitchFamily="34" charset="-128"/>
            </a:endParaRPr>
          </a:p>
          <a:p>
            <a:pPr>
              <a:lnSpc>
                <a:spcPct val="150000"/>
              </a:lnSpc>
              <a:defRPr/>
            </a:pPr>
            <a:r>
              <a:rPr lang="en-US" altLang="zh-CN" sz="1400" dirty="0">
                <a:latin typeface="思源黑体 CN Regular" panose="020B0500000000000000" pitchFamily="34" charset="-128"/>
                <a:ea typeface="思源黑体 CN Regular" panose="020B0500000000000000" pitchFamily="34" charset="-128"/>
              </a:rPr>
              <a:t>  《</a:t>
            </a:r>
            <a:r>
              <a:rPr lang="zh-CN" altLang="en-US" sz="1400" dirty="0">
                <a:latin typeface="思源黑体 CN Regular" panose="020B0500000000000000" pitchFamily="34" charset="-128"/>
                <a:ea typeface="思源黑体 CN Regular" panose="020B0500000000000000" pitchFamily="34" charset="-128"/>
              </a:rPr>
              <a:t>三个和一个</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让世界像十岁一样美好</a:t>
            </a:r>
            <a:endParaRPr lang="en-US" altLang="zh-CN" sz="1400" dirty="0">
              <a:latin typeface="思源黑体 CN Regular" panose="020B0500000000000000" pitchFamily="34" charset="-128"/>
              <a:ea typeface="思源黑体 CN Regular" panose="020B0500000000000000" pitchFamily="34" charset="-128"/>
            </a:endParaRPr>
          </a:p>
          <a:p>
            <a:pPr>
              <a:lnSpc>
                <a:spcPct val="150000"/>
              </a:lnSpc>
              <a:defRPr/>
            </a:pPr>
            <a:r>
              <a:rPr lang="en-US" altLang="zh-CN" sz="1400" dirty="0">
                <a:latin typeface="思源黑体 CN Regular" panose="020B0500000000000000" pitchFamily="34" charset="-128"/>
                <a:ea typeface="思源黑体 CN Regular" panose="020B0500000000000000" pitchFamily="34" charset="-128"/>
              </a:rPr>
              <a:t>2</a:t>
            </a:r>
            <a:r>
              <a:rPr lang="zh-CN" altLang="en-US" sz="1400" dirty="0">
                <a:latin typeface="思源黑体 CN Regular" panose="020B0500000000000000" pitchFamily="34" charset="-128"/>
                <a:ea typeface="思源黑体 CN Regular" panose="020B0500000000000000" pitchFamily="34" charset="-128"/>
              </a:rPr>
              <a:t>、曾经的童星出现晚会现场，互动访谈、游戏</a:t>
            </a:r>
            <a:endParaRPr lang="en-US" altLang="zh-CN" sz="1400" dirty="0">
              <a:latin typeface="思源黑体 CN Regular" panose="020B0500000000000000" pitchFamily="34" charset="-128"/>
              <a:ea typeface="思源黑体 CN Regular" panose="020B0500000000000000" pitchFamily="34" charset="-128"/>
            </a:endParaRPr>
          </a:p>
        </p:txBody>
      </p:sp>
      <p:sp>
        <p:nvSpPr>
          <p:cNvPr id="14" name="矩形 13"/>
          <p:cNvSpPr/>
          <p:nvPr/>
        </p:nvSpPr>
        <p:spPr>
          <a:xfrm>
            <a:off x="1340350" y="2714620"/>
            <a:ext cx="2066643" cy="400110"/>
          </a:xfrm>
          <a:prstGeom prst="rect">
            <a:avLst/>
          </a:prstGeom>
        </p:spPr>
        <p:txBody>
          <a:bodyPr wrap="square">
            <a:spAutoFit/>
          </a:bodyPr>
          <a:lstStyle/>
          <a:p>
            <a:pPr algn="dist">
              <a:defRPr/>
            </a:pPr>
            <a:r>
              <a:rPr lang="en-US" altLang="zh-CN" sz="2000" dirty="0">
                <a:latin typeface="思源黑体 CN Regular" panose="020B0500000000000000" pitchFamily="34" charset="-128"/>
                <a:ea typeface="思源黑体 CN Regular" panose="020B0500000000000000" pitchFamily="34" charset="-128"/>
              </a:rPr>
              <a:t>Part 2 </a:t>
            </a:r>
            <a:r>
              <a:rPr lang="zh-CN" altLang="en-US" sz="2000" dirty="0">
                <a:latin typeface="思源黑体 CN Regular" panose="020B0500000000000000" pitchFamily="34" charset="-128"/>
                <a:ea typeface="思源黑体 CN Regular" panose="020B0500000000000000" pitchFamily="34" charset="-128"/>
              </a:rPr>
              <a:t>童真</a:t>
            </a:r>
            <a:endParaRPr lang="zh-CN" altLang="en-US" sz="2000" dirty="0">
              <a:latin typeface="思源黑体 CN Regular" panose="020B0500000000000000" pitchFamily="34" charset="-128"/>
              <a:ea typeface="思源黑体 CN Regular" panose="020B0500000000000000" pitchFamily="34" charset="-128"/>
            </a:endParaRPr>
          </a:p>
        </p:txBody>
      </p:sp>
      <p:sp>
        <p:nvSpPr>
          <p:cNvPr id="9" name="文本框 8"/>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节目呈现</a:t>
            </a:r>
            <a:endParaRPr lang="zh-CN" altLang="en-US" sz="4400" dirty="0">
              <a:solidFill>
                <a:srgbClr val="D93825"/>
              </a:solidFill>
              <a:latin typeface="zihun64hao-mengquruantangti" pitchFamily="2" charset="-122"/>
              <a:ea typeface="zihun64hao-mengquruantangti" pitchFamily="2" charset="-122"/>
            </a:endParaRPr>
          </a:p>
        </p:txBody>
      </p:sp>
      <p:pic>
        <p:nvPicPr>
          <p:cNvPr id="7" name="图片 6"/>
          <p:cNvPicPr>
            <a:picLocks noChangeAspect="1"/>
          </p:cNvPicPr>
          <p:nvPr/>
        </p:nvPicPr>
        <p:blipFill>
          <a:blip r:embed="rId1" cstate="screen"/>
          <a:stretch>
            <a:fillRect/>
          </a:stretch>
        </p:blipFill>
        <p:spPr>
          <a:xfrm>
            <a:off x="1054100" y="2597175"/>
            <a:ext cx="4495800" cy="4495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697639" y="2880763"/>
            <a:ext cx="5367759" cy="2954911"/>
          </a:xfrm>
          <a:prstGeom prst="rect">
            <a:avLst/>
          </a:prstGeom>
          <a:noFill/>
        </p:spPr>
        <p:txBody>
          <a:bodyPr wrap="square">
            <a:spAutoFit/>
          </a:bodyPr>
          <a:lstStyle/>
          <a:p>
            <a:pPr>
              <a:lnSpc>
                <a:spcPct val="150000"/>
              </a:lnSpc>
              <a:defRPr/>
            </a:pPr>
            <a:r>
              <a:rPr lang="en-US" altLang="zh-CN" sz="1800" dirty="0">
                <a:latin typeface="思源黑体 CN Regular" panose="020B0500000000000000" pitchFamily="34" charset="-128"/>
                <a:ea typeface="思源黑体 CN Regular" panose="020B0500000000000000" pitchFamily="34" charset="-128"/>
              </a:rPr>
              <a:t>1</a:t>
            </a:r>
            <a:r>
              <a:rPr lang="zh-CN" altLang="en-US" sz="1800" dirty="0">
                <a:latin typeface="思源黑体 CN Regular" panose="020B0500000000000000" pitchFamily="34" charset="-128"/>
                <a:ea typeface="思源黑体 CN Regular" panose="020B0500000000000000" pitchFamily="34" charset="-128"/>
              </a:rPr>
              <a:t>、经典红色歌曲联唱：</a:t>
            </a:r>
            <a:endParaRPr lang="zh-CN" altLang="en-US" sz="1800" dirty="0">
              <a:latin typeface="思源黑体 CN Regular" panose="020B0500000000000000" pitchFamily="34" charset="-128"/>
              <a:ea typeface="思源黑体 CN Regular" panose="020B0500000000000000" pitchFamily="34" charset="-128"/>
            </a:endParaRPr>
          </a:p>
          <a:p>
            <a:pPr>
              <a:lnSpc>
                <a:spcPct val="150000"/>
              </a:lnSpc>
              <a:defRPr/>
            </a:pPr>
            <a:r>
              <a:rPr lang="zh-CN" altLang="en-US" sz="1800" dirty="0">
                <a:latin typeface="思源黑体 CN Regular" panose="020B0500000000000000" pitchFamily="34" charset="-128"/>
                <a:ea typeface="思源黑体 CN Regular" panose="020B0500000000000000" pitchFamily="34" charset="-128"/>
              </a:rPr>
              <a:t>     中青少三代童星或从事少儿工作的明星重新演绎红色歌曲，同时采用经典革命电影的视频剪辑、儿童合唱团、歌舞团多种形式，营造大气宏伟的舞台氛围。</a:t>
            </a:r>
            <a:r>
              <a:rPr lang="en-US" altLang="zh-CN" sz="1800" dirty="0">
                <a:latin typeface="思源黑体 CN Regular" panose="020B0500000000000000" pitchFamily="34" charset="-128"/>
                <a:ea typeface="思源黑体 CN Regular" panose="020B0500000000000000" pitchFamily="34" charset="-128"/>
              </a:rPr>
              <a:t>《</a:t>
            </a:r>
            <a:r>
              <a:rPr lang="zh-CN" altLang="en-US" sz="1800" dirty="0">
                <a:latin typeface="思源黑体 CN Regular" panose="020B0500000000000000" pitchFamily="34" charset="-128"/>
                <a:ea typeface="思源黑体 CN Regular" panose="020B0500000000000000" pitchFamily="34" charset="-128"/>
              </a:rPr>
              <a:t>草原赞歌</a:t>
            </a:r>
            <a:r>
              <a:rPr lang="en-US" altLang="zh-CN" sz="1800" dirty="0">
                <a:latin typeface="思源黑体 CN Regular" panose="020B0500000000000000" pitchFamily="34" charset="-128"/>
                <a:ea typeface="思源黑体 CN Regular" panose="020B0500000000000000" pitchFamily="34" charset="-128"/>
              </a:rPr>
              <a:t>》;《</a:t>
            </a:r>
            <a:r>
              <a:rPr lang="zh-CN" altLang="en-US" sz="1800" dirty="0">
                <a:latin typeface="思源黑体 CN Regular" panose="020B0500000000000000" pitchFamily="34" charset="-128"/>
                <a:ea typeface="思源黑体 CN Regular" panose="020B0500000000000000" pitchFamily="34" charset="-128"/>
              </a:rPr>
              <a:t>劳动最光荣</a:t>
            </a:r>
            <a:r>
              <a:rPr lang="en-US" altLang="zh-CN" sz="1800" dirty="0">
                <a:latin typeface="思源黑体 CN Regular" panose="020B0500000000000000" pitchFamily="34" charset="-128"/>
                <a:ea typeface="思源黑体 CN Regular" panose="020B0500000000000000" pitchFamily="34" charset="-128"/>
              </a:rPr>
              <a:t>》</a:t>
            </a:r>
            <a:endParaRPr lang="en-US" altLang="zh-CN" sz="1800" dirty="0">
              <a:latin typeface="思源黑体 CN Regular" panose="020B0500000000000000" pitchFamily="34" charset="-128"/>
              <a:ea typeface="思源黑体 CN Regular" panose="020B0500000000000000" pitchFamily="34" charset="-128"/>
            </a:endParaRPr>
          </a:p>
          <a:p>
            <a:pPr>
              <a:lnSpc>
                <a:spcPct val="150000"/>
              </a:lnSpc>
              <a:defRPr/>
            </a:pPr>
            <a:r>
              <a:rPr lang="en-US" altLang="zh-CN" sz="1800" dirty="0">
                <a:latin typeface="思源黑体 CN Regular" panose="020B0500000000000000" pitchFamily="34" charset="-128"/>
                <a:ea typeface="思源黑体 CN Regular" panose="020B0500000000000000" pitchFamily="34" charset="-128"/>
              </a:rPr>
              <a:t>2</a:t>
            </a:r>
            <a:r>
              <a:rPr lang="zh-CN" altLang="en-US" sz="1800" dirty="0">
                <a:latin typeface="思源黑体 CN Regular" panose="020B0500000000000000" pitchFamily="34" charset="-128"/>
                <a:ea typeface="思源黑体 CN Regular" panose="020B0500000000000000" pitchFamily="34" charset="-128"/>
              </a:rPr>
              <a:t>、优秀少年亮相：</a:t>
            </a:r>
            <a:endParaRPr lang="en-US" altLang="zh-CN" sz="1800" dirty="0">
              <a:latin typeface="思源黑体 CN Regular" panose="020B0500000000000000" pitchFamily="34" charset="-128"/>
              <a:ea typeface="思源黑体 CN Regular" panose="020B0500000000000000" pitchFamily="34" charset="-128"/>
            </a:endParaRPr>
          </a:p>
          <a:p>
            <a:pPr>
              <a:lnSpc>
                <a:spcPct val="150000"/>
              </a:lnSpc>
              <a:defRPr/>
            </a:pPr>
            <a:r>
              <a:rPr lang="en-US" altLang="zh-CN" sz="1800" dirty="0">
                <a:latin typeface="思源黑体 CN Regular" panose="020B0500000000000000" pitchFamily="34" charset="-128"/>
                <a:ea typeface="思源黑体 CN Regular" panose="020B0500000000000000" pitchFamily="34" charset="-128"/>
              </a:rPr>
              <a:t>3</a:t>
            </a:r>
            <a:r>
              <a:rPr lang="zh-CN" altLang="en-US" sz="1800" dirty="0">
                <a:latin typeface="思源黑体 CN Regular" panose="020B0500000000000000" pitchFamily="34" charset="-128"/>
                <a:ea typeface="思源黑体 CN Regular" panose="020B0500000000000000" pitchFamily="34" charset="-128"/>
              </a:rPr>
              <a:t>、相关少年做才艺表演</a:t>
            </a:r>
            <a:endParaRPr lang="zh-CN" altLang="en-US" sz="1800" dirty="0">
              <a:latin typeface="思源黑体 CN Regular" panose="020B0500000000000000" pitchFamily="34" charset="-128"/>
              <a:ea typeface="思源黑体 CN Regular" panose="020B0500000000000000" pitchFamily="34" charset="-128"/>
            </a:endParaRPr>
          </a:p>
        </p:txBody>
      </p:sp>
      <p:sp>
        <p:nvSpPr>
          <p:cNvPr id="11" name="文本框 10"/>
          <p:cNvSpPr txBox="1"/>
          <p:nvPr/>
        </p:nvSpPr>
        <p:spPr>
          <a:xfrm>
            <a:off x="1126602" y="2419098"/>
            <a:ext cx="2346767" cy="461665"/>
          </a:xfrm>
          <a:prstGeom prst="rect">
            <a:avLst/>
          </a:prstGeom>
          <a:noFill/>
        </p:spPr>
        <p:txBody>
          <a:bodyPr wrap="square">
            <a:spAutoFit/>
          </a:bodyPr>
          <a:lstStyle/>
          <a:p>
            <a:pPr algn="dist"/>
            <a:r>
              <a:rPr lang="zh-CN" altLang="en-US" sz="2400" dirty="0">
                <a:latin typeface="思源黑体 CN Regular" panose="020B0500000000000000" pitchFamily="34" charset="-128"/>
                <a:ea typeface="思源黑体 CN Regular" panose="020B0500000000000000" pitchFamily="34" charset="-128"/>
              </a:rPr>
              <a:t>晚会节目单</a:t>
            </a:r>
            <a:endParaRPr lang="zh-CN" altLang="en-US" sz="2400" dirty="0">
              <a:latin typeface="思源黑体 CN Regular" panose="020B0500000000000000" pitchFamily="34" charset="-128"/>
              <a:ea typeface="思源黑体 CN Regular" panose="020B0500000000000000" pitchFamily="34" charset="-128"/>
            </a:endParaRPr>
          </a:p>
        </p:txBody>
      </p:sp>
      <p:sp>
        <p:nvSpPr>
          <p:cNvPr id="14" name="矩形 13"/>
          <p:cNvSpPr/>
          <p:nvPr/>
        </p:nvSpPr>
        <p:spPr>
          <a:xfrm>
            <a:off x="1126602" y="2998112"/>
            <a:ext cx="2066643" cy="400110"/>
          </a:xfrm>
          <a:prstGeom prst="rect">
            <a:avLst/>
          </a:prstGeom>
        </p:spPr>
        <p:txBody>
          <a:bodyPr wrap="square">
            <a:spAutoFit/>
          </a:bodyPr>
          <a:lstStyle/>
          <a:p>
            <a:pPr algn="dist">
              <a:defRPr/>
            </a:pPr>
            <a:r>
              <a:rPr lang="en-US" altLang="zh-CN" sz="2000" dirty="0">
                <a:latin typeface="思源黑体 CN Regular" panose="020B0500000000000000" pitchFamily="34" charset="-128"/>
                <a:ea typeface="思源黑体 CN Regular" panose="020B0500000000000000" pitchFamily="34" charset="-128"/>
              </a:rPr>
              <a:t>Part 3 </a:t>
            </a:r>
            <a:r>
              <a:rPr lang="zh-CN" altLang="en-US" sz="2000" dirty="0">
                <a:latin typeface="思源黑体 CN Regular" panose="020B0500000000000000" pitchFamily="34" charset="-128"/>
                <a:ea typeface="思源黑体 CN Regular" panose="020B0500000000000000" pitchFamily="34" charset="-128"/>
              </a:rPr>
              <a:t>相信</a:t>
            </a:r>
            <a:endParaRPr lang="en-US" altLang="zh-CN" sz="2000" dirty="0">
              <a:latin typeface="思源黑体 CN Regular" panose="020B0500000000000000" pitchFamily="34" charset="-128"/>
              <a:ea typeface="思源黑体 CN Regular" panose="020B0500000000000000" pitchFamily="34" charset="-128"/>
            </a:endParaRPr>
          </a:p>
        </p:txBody>
      </p:sp>
      <p:sp>
        <p:nvSpPr>
          <p:cNvPr id="9" name="文本框 8"/>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节目呈现</a:t>
            </a:r>
            <a:endParaRPr lang="zh-CN" altLang="en-US" sz="4400" dirty="0">
              <a:solidFill>
                <a:srgbClr val="D93825"/>
              </a:solidFill>
              <a:latin typeface="zihun64hao-mengquruantangti" pitchFamily="2" charset="-122"/>
              <a:ea typeface="zihun64hao-mengquruantangti" pitchFamily="2" charset="-122"/>
            </a:endParaRPr>
          </a:p>
        </p:txBody>
      </p:sp>
      <p:pic>
        <p:nvPicPr>
          <p:cNvPr id="6" name="图片 5"/>
          <p:cNvPicPr>
            <a:picLocks noChangeAspect="1"/>
          </p:cNvPicPr>
          <p:nvPr/>
        </p:nvPicPr>
        <p:blipFill>
          <a:blip r:embed="rId1" cstate="screen"/>
          <a:stretch>
            <a:fillRect/>
          </a:stretch>
        </p:blipFill>
        <p:spPr>
          <a:xfrm>
            <a:off x="964395" y="2893532"/>
            <a:ext cx="4457700" cy="4212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7" name="圆角矩形 6"/>
          <p:cNvSpPr/>
          <p:nvPr/>
        </p:nvSpPr>
        <p:spPr>
          <a:xfrm>
            <a:off x="1479029" y="1549399"/>
            <a:ext cx="9233941" cy="4128125"/>
          </a:xfrm>
          <a:prstGeom prst="roundRect">
            <a:avLst/>
          </a:prstGeom>
          <a:solidFill>
            <a:schemeClr val="bg1"/>
          </a:solidFill>
          <a:ln w="76200">
            <a:solidFill>
              <a:srgbClr val="EA8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p:nvPicPr>
        <p:blipFill>
          <a:blip r:embed="rId2" cstate="screen"/>
          <a:stretch>
            <a:fillRect/>
          </a:stretch>
        </p:blipFill>
        <p:spPr>
          <a:xfrm>
            <a:off x="972456" y="373786"/>
            <a:ext cx="10247086" cy="3278243"/>
          </a:xfrm>
          <a:prstGeom prst="rect">
            <a:avLst/>
          </a:prstGeom>
        </p:spPr>
      </p:pic>
      <p:sp>
        <p:nvSpPr>
          <p:cNvPr id="10" name="文本框 9"/>
          <p:cNvSpPr txBox="1"/>
          <p:nvPr/>
        </p:nvSpPr>
        <p:spPr>
          <a:xfrm>
            <a:off x="5125352" y="1642827"/>
            <a:ext cx="1877437" cy="1107996"/>
          </a:xfrm>
          <a:prstGeom prst="rect">
            <a:avLst/>
          </a:prstGeom>
          <a:noFill/>
        </p:spPr>
        <p:txBody>
          <a:bodyPr wrap="none" rtlCol="0">
            <a:spAutoFit/>
          </a:bodyPr>
          <a:lstStyle/>
          <a:p>
            <a:r>
              <a:rPr kumimoji="1" lang="zh-CN" altLang="en-US" sz="6600" dirty="0">
                <a:solidFill>
                  <a:srgbClr val="D93825"/>
                </a:solidFill>
                <a:latin typeface="字魂64号-萌趣软糖体" panose="00000500000000000000" pitchFamily="2" charset="-122"/>
                <a:ea typeface="字魂64号-萌趣软糖体" panose="00000500000000000000" pitchFamily="2" charset="-122"/>
              </a:rPr>
              <a:t>目录</a:t>
            </a:r>
            <a:endParaRPr kumimoji="1" lang="zh-CN" altLang="en-US" sz="6600" dirty="0">
              <a:solidFill>
                <a:srgbClr val="D93825"/>
              </a:solidFill>
              <a:latin typeface="字魂64号-萌趣软糖体" panose="00000500000000000000" pitchFamily="2" charset="-122"/>
              <a:ea typeface="字魂64号-萌趣软糖体" panose="00000500000000000000" pitchFamily="2" charset="-122"/>
            </a:endParaRPr>
          </a:p>
        </p:txBody>
      </p:sp>
      <p:sp>
        <p:nvSpPr>
          <p:cNvPr id="11" name="文本框 10"/>
          <p:cNvSpPr txBox="1"/>
          <p:nvPr/>
        </p:nvSpPr>
        <p:spPr>
          <a:xfrm>
            <a:off x="4974011" y="2643711"/>
            <a:ext cx="2180120" cy="369332"/>
          </a:xfrm>
          <a:prstGeom prst="rect">
            <a:avLst/>
          </a:prstGeom>
          <a:noFill/>
        </p:spPr>
        <p:txBody>
          <a:bodyPr wrap="square" rtlCol="0">
            <a:spAutoFit/>
          </a:bodyPr>
          <a:lstStyle/>
          <a:p>
            <a:pPr algn="dist"/>
            <a:r>
              <a:rPr kumimoji="1" lang="en-US" altLang="zh-CN" dirty="0">
                <a:solidFill>
                  <a:srgbClr val="D93825"/>
                </a:solidFill>
                <a:latin typeface="思源黑体 CN Regular" panose="020B0500000000000000" pitchFamily="34" charset="-122"/>
                <a:ea typeface="思源黑体 CN Regular" panose="020B0500000000000000" pitchFamily="34" charset="-122"/>
              </a:rPr>
              <a:t>CONTENTS</a:t>
            </a:r>
            <a:endParaRPr kumimoji="1" lang="zh-CN" altLang="en-US" dirty="0">
              <a:solidFill>
                <a:srgbClr val="D93825"/>
              </a:solidFill>
              <a:latin typeface="思源黑体 CN Regular" panose="020B0500000000000000" pitchFamily="34" charset="-122"/>
              <a:ea typeface="思源黑体 CN Regular" panose="020B0500000000000000" pitchFamily="34" charset="-122"/>
            </a:endParaRPr>
          </a:p>
        </p:txBody>
      </p:sp>
      <p:sp>
        <p:nvSpPr>
          <p:cNvPr id="2" name="文本框 1"/>
          <p:cNvSpPr txBox="1"/>
          <p:nvPr/>
        </p:nvSpPr>
        <p:spPr>
          <a:xfrm>
            <a:off x="2442835" y="3690129"/>
            <a:ext cx="1826141" cy="584775"/>
          </a:xfrm>
          <a:prstGeom prst="rect">
            <a:avLst/>
          </a:prstGeom>
          <a:noFill/>
        </p:spPr>
        <p:txBody>
          <a:bodyPr wrap="none" rtlCol="0">
            <a:spAutoFit/>
          </a:bodyPr>
          <a:lstStyle/>
          <a:p>
            <a:r>
              <a:rPr kumimoji="1" lang="zh-CN" altLang="en-US" sz="3200" dirty="0">
                <a:solidFill>
                  <a:srgbClr val="D93825"/>
                </a:solidFill>
                <a:latin typeface="字魂64号-萌趣软糖体" panose="00000500000000000000" pitchFamily="2" charset="-122"/>
                <a:ea typeface="字魂64号-萌趣软糖体" panose="00000500000000000000" pitchFamily="2" charset="-122"/>
              </a:rPr>
              <a:t>晚会背景</a:t>
            </a:r>
            <a:endParaRPr kumimoji="1" lang="zh-CN" altLang="en-US" sz="3200" dirty="0">
              <a:solidFill>
                <a:srgbClr val="D93825"/>
              </a:solidFill>
              <a:latin typeface="字魂64号-萌趣软糖体" panose="00000500000000000000" pitchFamily="2" charset="-122"/>
              <a:ea typeface="字魂64号-萌趣软糖体" panose="00000500000000000000" pitchFamily="2" charset="-122"/>
            </a:endParaRPr>
          </a:p>
        </p:txBody>
      </p:sp>
      <p:sp>
        <p:nvSpPr>
          <p:cNvPr id="22" name="文本框 21"/>
          <p:cNvSpPr txBox="1"/>
          <p:nvPr/>
        </p:nvSpPr>
        <p:spPr>
          <a:xfrm>
            <a:off x="5164511" y="3690129"/>
            <a:ext cx="1826141" cy="584775"/>
          </a:xfrm>
          <a:prstGeom prst="rect">
            <a:avLst/>
          </a:prstGeom>
          <a:noFill/>
        </p:spPr>
        <p:txBody>
          <a:bodyPr wrap="none" rtlCol="0">
            <a:spAutoFit/>
          </a:bodyPr>
          <a:lstStyle/>
          <a:p>
            <a:r>
              <a:rPr kumimoji="1" lang="zh-CN" altLang="en-US" sz="3200" dirty="0">
                <a:solidFill>
                  <a:srgbClr val="D93825"/>
                </a:solidFill>
                <a:latin typeface="字魂64号-萌趣软糖体" panose="00000500000000000000" pitchFamily="2" charset="-122"/>
                <a:ea typeface="字魂64号-萌趣软糖体" panose="00000500000000000000" pitchFamily="2" charset="-122"/>
              </a:rPr>
              <a:t>晚会介绍</a:t>
            </a:r>
            <a:endParaRPr kumimoji="1" lang="zh-CN" altLang="en-US" sz="3200" dirty="0">
              <a:solidFill>
                <a:srgbClr val="D93825"/>
              </a:solidFill>
              <a:latin typeface="字魂64号-萌趣软糖体" panose="00000500000000000000" pitchFamily="2" charset="-122"/>
              <a:ea typeface="字魂64号-萌趣软糖体" panose="00000500000000000000" pitchFamily="2" charset="-122"/>
            </a:endParaRPr>
          </a:p>
        </p:txBody>
      </p:sp>
      <p:sp>
        <p:nvSpPr>
          <p:cNvPr id="24" name="文本框 23"/>
          <p:cNvSpPr txBox="1"/>
          <p:nvPr/>
        </p:nvSpPr>
        <p:spPr>
          <a:xfrm>
            <a:off x="7886187" y="3690129"/>
            <a:ext cx="1826141" cy="584775"/>
          </a:xfrm>
          <a:prstGeom prst="rect">
            <a:avLst/>
          </a:prstGeom>
          <a:noFill/>
        </p:spPr>
        <p:txBody>
          <a:bodyPr wrap="none" rtlCol="0">
            <a:spAutoFit/>
          </a:bodyPr>
          <a:lstStyle/>
          <a:p>
            <a:r>
              <a:rPr kumimoji="1" lang="zh-CN" altLang="en-US" sz="3200" dirty="0">
                <a:solidFill>
                  <a:srgbClr val="D93825"/>
                </a:solidFill>
                <a:latin typeface="字魂64号-萌趣软糖体" panose="00000500000000000000" pitchFamily="2" charset="-122"/>
                <a:ea typeface="字魂64号-萌趣软糖体" panose="00000500000000000000" pitchFamily="2" charset="-122"/>
              </a:rPr>
              <a:t>节目呈现</a:t>
            </a:r>
            <a:endParaRPr kumimoji="1" lang="zh-CN" altLang="en-US" sz="3200" dirty="0">
              <a:solidFill>
                <a:srgbClr val="D93825"/>
              </a:solidFill>
              <a:latin typeface="字魂64号-萌趣软糖体" panose="00000500000000000000" pitchFamily="2" charset="-122"/>
              <a:ea typeface="字魂64号-萌趣软糖体" panose="00000500000000000000" pitchFamily="2" charset="-122"/>
            </a:endParaRPr>
          </a:p>
        </p:txBody>
      </p:sp>
      <p:sp>
        <p:nvSpPr>
          <p:cNvPr id="12" name="文本框 11"/>
          <p:cNvSpPr txBox="1"/>
          <p:nvPr/>
        </p:nvSpPr>
        <p:spPr>
          <a:xfrm>
            <a:off x="2871637" y="3320797"/>
            <a:ext cx="968535" cy="369332"/>
          </a:xfrm>
          <a:prstGeom prst="rect">
            <a:avLst/>
          </a:prstGeom>
          <a:noFill/>
        </p:spPr>
        <p:txBody>
          <a:bodyPr wrap="none" rtlCol="0">
            <a:spAutoFit/>
          </a:bodyPr>
          <a:lstStyle/>
          <a:p>
            <a:r>
              <a:rPr kumimoji="1" lang="en-US" altLang="zh-CN" dirty="0">
                <a:solidFill>
                  <a:srgbClr val="D93825"/>
                </a:solidFill>
                <a:latin typeface="字魂64号-萌趣软糖体" panose="00000500000000000000" pitchFamily="2" charset="-122"/>
                <a:ea typeface="字魂64号-萌趣软糖体" panose="00000500000000000000" pitchFamily="2" charset="-122"/>
              </a:rPr>
              <a:t>PART</a:t>
            </a:r>
            <a:r>
              <a:rPr kumimoji="1" lang="zh-CN" altLang="en-US" dirty="0">
                <a:solidFill>
                  <a:srgbClr val="D93825"/>
                </a:solidFill>
                <a:latin typeface="字魂64号-萌趣软糖体" panose="00000500000000000000" pitchFamily="2" charset="-122"/>
                <a:ea typeface="字魂64号-萌趣软糖体" panose="00000500000000000000" pitchFamily="2" charset="-122"/>
              </a:rPr>
              <a:t> </a:t>
            </a:r>
            <a:r>
              <a:rPr kumimoji="1" lang="en-US" altLang="zh-CN" dirty="0">
                <a:solidFill>
                  <a:srgbClr val="D93825"/>
                </a:solidFill>
                <a:latin typeface="字魂64号-萌趣软糖体" panose="00000500000000000000" pitchFamily="2" charset="-122"/>
                <a:ea typeface="字魂64号-萌趣软糖体" panose="00000500000000000000" pitchFamily="2" charset="-122"/>
              </a:rPr>
              <a:t>01</a:t>
            </a:r>
            <a:endParaRPr kumimoji="1" lang="zh-CN" altLang="en-US" dirty="0">
              <a:solidFill>
                <a:srgbClr val="D93825"/>
              </a:solidFill>
              <a:latin typeface="字魂64号-萌趣软糖体" panose="00000500000000000000" pitchFamily="2" charset="-122"/>
              <a:ea typeface="字魂64号-萌趣软糖体" panose="00000500000000000000" pitchFamily="2" charset="-122"/>
            </a:endParaRPr>
          </a:p>
        </p:txBody>
      </p:sp>
      <p:sp>
        <p:nvSpPr>
          <p:cNvPr id="26" name="文本框 25"/>
          <p:cNvSpPr txBox="1"/>
          <p:nvPr/>
        </p:nvSpPr>
        <p:spPr>
          <a:xfrm>
            <a:off x="5611731" y="3314997"/>
            <a:ext cx="1034257" cy="369332"/>
          </a:xfrm>
          <a:prstGeom prst="rect">
            <a:avLst/>
          </a:prstGeom>
          <a:noFill/>
        </p:spPr>
        <p:txBody>
          <a:bodyPr wrap="none" rtlCol="0">
            <a:spAutoFit/>
          </a:bodyPr>
          <a:lstStyle/>
          <a:p>
            <a:r>
              <a:rPr kumimoji="1" lang="en-US" altLang="zh-CN" dirty="0">
                <a:solidFill>
                  <a:srgbClr val="D93825"/>
                </a:solidFill>
                <a:latin typeface="字魂64号-萌趣软糖体" panose="00000500000000000000" pitchFamily="2" charset="-122"/>
                <a:ea typeface="字魂64号-萌趣软糖体" panose="00000500000000000000" pitchFamily="2" charset="-122"/>
              </a:rPr>
              <a:t>PART</a:t>
            </a:r>
            <a:r>
              <a:rPr kumimoji="1" lang="zh-CN" altLang="en-US" dirty="0">
                <a:solidFill>
                  <a:srgbClr val="D93825"/>
                </a:solidFill>
                <a:latin typeface="字魂64号-萌趣软糖体" panose="00000500000000000000" pitchFamily="2" charset="-122"/>
                <a:ea typeface="字魂64号-萌趣软糖体" panose="00000500000000000000" pitchFamily="2" charset="-122"/>
              </a:rPr>
              <a:t> </a:t>
            </a:r>
            <a:r>
              <a:rPr kumimoji="1" lang="en-US" altLang="zh-CN" dirty="0">
                <a:solidFill>
                  <a:srgbClr val="D93825"/>
                </a:solidFill>
                <a:latin typeface="字魂64号-萌趣软糖体" panose="00000500000000000000" pitchFamily="2" charset="-122"/>
                <a:ea typeface="字魂64号-萌趣软糖体" panose="00000500000000000000" pitchFamily="2" charset="-122"/>
              </a:rPr>
              <a:t>02</a:t>
            </a:r>
            <a:endParaRPr kumimoji="1" lang="zh-CN" altLang="en-US" dirty="0">
              <a:solidFill>
                <a:srgbClr val="D93825"/>
              </a:solidFill>
              <a:latin typeface="字魂64号-萌趣软糖体" panose="00000500000000000000" pitchFamily="2" charset="-122"/>
              <a:ea typeface="字魂64号-萌趣软糖体" panose="00000500000000000000" pitchFamily="2" charset="-122"/>
            </a:endParaRPr>
          </a:p>
        </p:txBody>
      </p:sp>
      <p:sp>
        <p:nvSpPr>
          <p:cNvPr id="27" name="文本框 26"/>
          <p:cNvSpPr txBox="1"/>
          <p:nvPr/>
        </p:nvSpPr>
        <p:spPr>
          <a:xfrm>
            <a:off x="8179275" y="3314997"/>
            <a:ext cx="1029449" cy="369332"/>
          </a:xfrm>
          <a:prstGeom prst="rect">
            <a:avLst/>
          </a:prstGeom>
          <a:noFill/>
        </p:spPr>
        <p:txBody>
          <a:bodyPr wrap="none" rtlCol="0">
            <a:spAutoFit/>
          </a:bodyPr>
          <a:lstStyle/>
          <a:p>
            <a:r>
              <a:rPr kumimoji="1" lang="en-US" altLang="zh-CN" dirty="0">
                <a:solidFill>
                  <a:srgbClr val="D93825"/>
                </a:solidFill>
                <a:latin typeface="字魂64号-萌趣软糖体" panose="00000500000000000000" pitchFamily="2" charset="-122"/>
                <a:ea typeface="字魂64号-萌趣软糖体" panose="00000500000000000000" pitchFamily="2" charset="-122"/>
              </a:rPr>
              <a:t>PART</a:t>
            </a:r>
            <a:r>
              <a:rPr kumimoji="1" lang="zh-CN" altLang="en-US" dirty="0">
                <a:solidFill>
                  <a:srgbClr val="D93825"/>
                </a:solidFill>
                <a:latin typeface="字魂64号-萌趣软糖体" panose="00000500000000000000" pitchFamily="2" charset="-122"/>
                <a:ea typeface="字魂64号-萌趣软糖体" panose="00000500000000000000" pitchFamily="2" charset="-122"/>
              </a:rPr>
              <a:t> </a:t>
            </a:r>
            <a:r>
              <a:rPr kumimoji="1" lang="en-US" altLang="zh-CN" dirty="0">
                <a:solidFill>
                  <a:srgbClr val="D93825"/>
                </a:solidFill>
                <a:latin typeface="字魂64号-萌趣软糖体" panose="00000500000000000000" pitchFamily="2" charset="-122"/>
                <a:ea typeface="字魂64号-萌趣软糖体" panose="00000500000000000000" pitchFamily="2" charset="-122"/>
              </a:rPr>
              <a:t>03</a:t>
            </a:r>
            <a:endParaRPr kumimoji="1" lang="zh-CN" altLang="en-US" dirty="0">
              <a:solidFill>
                <a:srgbClr val="D93825"/>
              </a:solidFill>
              <a:latin typeface="字魂64号-萌趣软糖体" panose="00000500000000000000" pitchFamily="2" charset="-122"/>
              <a:ea typeface="字魂64号-萌趣软糖体" panose="00000500000000000000" pitchFamily="2" charset="-122"/>
            </a:endParaRPr>
          </a:p>
        </p:txBody>
      </p:sp>
      <p:sp>
        <p:nvSpPr>
          <p:cNvPr id="13" name="文本框 12"/>
          <p:cNvSpPr txBox="1"/>
          <p:nvPr/>
        </p:nvSpPr>
        <p:spPr>
          <a:xfrm>
            <a:off x="2353268" y="4232519"/>
            <a:ext cx="2005272" cy="553998"/>
          </a:xfrm>
          <a:prstGeom prst="rect">
            <a:avLst/>
          </a:prstGeom>
          <a:noFill/>
        </p:spPr>
        <p:txBody>
          <a:bodyPr wrap="square" rtlCol="0">
            <a:spAutoFit/>
          </a:bodyPr>
          <a:lstStyle/>
          <a:p>
            <a:pPr algn="ctr"/>
            <a:r>
              <a:rPr kumimoji="1" lang="en-GB" altLang="zh-CN" sz="10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enter the relevant content you need here. thank you for downloading ppt.</a:t>
            </a:r>
            <a:endParaRPr kumimoji="1" lang="en-GB" altLang="zh-CN" sz="1000" dirty="0">
              <a:solidFill>
                <a:schemeClr val="tx1">
                  <a:lumMod val="50000"/>
                  <a:lumOff val="50000"/>
                </a:schemeClr>
              </a:solidFill>
              <a:latin typeface="思源黑体 CN Regular" panose="020B0500000000000000" pitchFamily="34" charset="-122"/>
              <a:ea typeface="思源黑体 CN Regular" panose="020B0500000000000000" pitchFamily="34" charset="-122"/>
            </a:endParaRPr>
          </a:p>
        </p:txBody>
      </p:sp>
      <p:sp>
        <p:nvSpPr>
          <p:cNvPr id="28" name="文本框 27"/>
          <p:cNvSpPr txBox="1"/>
          <p:nvPr/>
        </p:nvSpPr>
        <p:spPr>
          <a:xfrm>
            <a:off x="5061434" y="4232519"/>
            <a:ext cx="2005272" cy="553998"/>
          </a:xfrm>
          <a:prstGeom prst="rect">
            <a:avLst/>
          </a:prstGeom>
          <a:noFill/>
        </p:spPr>
        <p:txBody>
          <a:bodyPr wrap="square" rtlCol="0">
            <a:spAutoFit/>
          </a:bodyPr>
          <a:lstStyle/>
          <a:p>
            <a:pPr algn="ctr"/>
            <a:r>
              <a:rPr kumimoji="1" lang="en-GB" altLang="zh-CN" sz="10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enter the relevant content you need here. thank you for downloading ppt.</a:t>
            </a:r>
            <a:endParaRPr kumimoji="1" lang="en-GB" altLang="zh-CN" sz="1000" dirty="0">
              <a:solidFill>
                <a:schemeClr val="tx1">
                  <a:lumMod val="50000"/>
                  <a:lumOff val="50000"/>
                </a:schemeClr>
              </a:solidFill>
              <a:latin typeface="思源黑体 CN Regular" panose="020B0500000000000000" pitchFamily="34" charset="-122"/>
              <a:ea typeface="思源黑体 CN Regular" panose="020B0500000000000000" pitchFamily="34" charset="-122"/>
            </a:endParaRPr>
          </a:p>
        </p:txBody>
      </p:sp>
      <p:sp>
        <p:nvSpPr>
          <p:cNvPr id="29" name="文本框 28"/>
          <p:cNvSpPr txBox="1"/>
          <p:nvPr/>
        </p:nvSpPr>
        <p:spPr>
          <a:xfrm>
            <a:off x="7796623" y="4232519"/>
            <a:ext cx="2005272" cy="553998"/>
          </a:xfrm>
          <a:prstGeom prst="rect">
            <a:avLst/>
          </a:prstGeom>
          <a:noFill/>
        </p:spPr>
        <p:txBody>
          <a:bodyPr wrap="square" rtlCol="0">
            <a:spAutoFit/>
          </a:bodyPr>
          <a:lstStyle/>
          <a:p>
            <a:pPr algn="ctr"/>
            <a:r>
              <a:rPr kumimoji="1" lang="en-GB" altLang="zh-CN" sz="10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enter the relevant content you need here. thank you for downloading ppt.</a:t>
            </a:r>
            <a:endParaRPr kumimoji="1" lang="en-GB" altLang="zh-CN" sz="1000" dirty="0">
              <a:solidFill>
                <a:schemeClr val="tx1">
                  <a:lumMod val="50000"/>
                  <a:lumOff val="50000"/>
                </a:schemeClr>
              </a:solidFill>
              <a:latin typeface="思源黑体 CN Regular" panose="020B0500000000000000" pitchFamily="34" charset="-122"/>
              <a:ea typeface="思源黑体 CN Regular" panose="020B0500000000000000" pitchFamily="34" charset="-122"/>
            </a:endParaRPr>
          </a:p>
        </p:txBody>
      </p:sp>
      <p:pic>
        <p:nvPicPr>
          <p:cNvPr id="15" name="图片 14"/>
          <p:cNvPicPr>
            <a:picLocks noChangeAspect="1"/>
          </p:cNvPicPr>
          <p:nvPr/>
        </p:nvPicPr>
        <p:blipFill>
          <a:blip r:embed="rId3" cstate="screen"/>
          <a:stretch>
            <a:fillRect/>
          </a:stretch>
        </p:blipFill>
        <p:spPr>
          <a:xfrm>
            <a:off x="3583840" y="4251410"/>
            <a:ext cx="5306160" cy="25204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blinds(horizontal)">
                                      <p:cBhvr>
                                        <p:cTn id="10" dur="500"/>
                                        <p:tgtEl>
                                          <p:spTgt spid="2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linds(horizontal)">
                                      <p:cBhvr>
                                        <p:cTn id="13" dur="500"/>
                                        <p:tgtEl>
                                          <p:spTgt spid="2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linds(horizontal)">
                                      <p:cBhvr>
                                        <p:cTn id="19" dur="500"/>
                                        <p:tgtEl>
                                          <p:spTgt spid="26"/>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linds(horizontal)">
                                      <p:cBhvr>
                                        <p:cTn id="22" dur="500"/>
                                        <p:tgtEl>
                                          <p:spTgt spid="27"/>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blinds(horizontal)">
                                      <p:cBhvr>
                                        <p:cTn id="28" dur="500"/>
                                        <p:tgtEl>
                                          <p:spTgt spid="28"/>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blinds(horizontal)">
                                      <p:cBhvr>
                                        <p:cTn id="3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p:bldP spid="24" grpId="0"/>
      <p:bldP spid="12" grpId="0"/>
      <p:bldP spid="26" grpId="0"/>
      <p:bldP spid="27" grpId="0"/>
      <p:bldP spid="13" grpId="0"/>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08766" y="2178965"/>
            <a:ext cx="2346767" cy="461665"/>
          </a:xfrm>
          <a:prstGeom prst="rect">
            <a:avLst/>
          </a:prstGeom>
          <a:noFill/>
        </p:spPr>
        <p:txBody>
          <a:bodyPr wrap="square">
            <a:spAutoFit/>
          </a:bodyPr>
          <a:lstStyle/>
          <a:p>
            <a:pPr algn="dist"/>
            <a:r>
              <a:rPr lang="zh-CN" altLang="en-US" sz="2400" dirty="0">
                <a:latin typeface="思源黑体 CN Regular" panose="020B0500000000000000" pitchFamily="34" charset="-128"/>
                <a:ea typeface="思源黑体 CN Regular" panose="020B0500000000000000" pitchFamily="34" charset="-128"/>
              </a:rPr>
              <a:t>晚会节目单</a:t>
            </a:r>
            <a:endParaRPr lang="zh-CN" altLang="en-US" sz="2400" dirty="0">
              <a:latin typeface="思源黑体 CN Regular" panose="020B0500000000000000" pitchFamily="34" charset="-128"/>
              <a:ea typeface="思源黑体 CN Regular" panose="020B0500000000000000" pitchFamily="34" charset="-128"/>
            </a:endParaRPr>
          </a:p>
        </p:txBody>
      </p:sp>
      <p:sp>
        <p:nvSpPr>
          <p:cNvPr id="14" name="矩形 13"/>
          <p:cNvSpPr/>
          <p:nvPr/>
        </p:nvSpPr>
        <p:spPr>
          <a:xfrm>
            <a:off x="1008766" y="2784075"/>
            <a:ext cx="2066643" cy="400110"/>
          </a:xfrm>
          <a:prstGeom prst="rect">
            <a:avLst/>
          </a:prstGeom>
        </p:spPr>
        <p:txBody>
          <a:bodyPr wrap="square">
            <a:spAutoFit/>
          </a:bodyPr>
          <a:lstStyle/>
          <a:p>
            <a:pPr algn="dist"/>
            <a:r>
              <a:rPr lang="en-US" altLang="zh-CN" sz="2000" dirty="0">
                <a:latin typeface="思源黑体 CN Regular" panose="020B0500000000000000" pitchFamily="34" charset="-128"/>
                <a:ea typeface="思源黑体 CN Regular" panose="020B0500000000000000" pitchFamily="34" charset="-128"/>
              </a:rPr>
              <a:t>Part 4 </a:t>
            </a:r>
            <a:r>
              <a:rPr lang="zh-CN" altLang="en-US" sz="2000" dirty="0">
                <a:latin typeface="思源黑体 CN Regular" panose="020B0500000000000000" pitchFamily="34" charset="-128"/>
                <a:ea typeface="思源黑体 CN Regular" panose="020B0500000000000000" pitchFamily="34" charset="-128"/>
              </a:rPr>
              <a:t>家庭</a:t>
            </a:r>
            <a:endParaRPr lang="zh-CN" altLang="en-US" sz="2000" dirty="0">
              <a:latin typeface="思源黑体 CN Regular" panose="020B0500000000000000" pitchFamily="34" charset="-128"/>
              <a:ea typeface="思源黑体 CN Regular" panose="020B0500000000000000" pitchFamily="34" charset="-128"/>
            </a:endParaRPr>
          </a:p>
        </p:txBody>
      </p:sp>
      <p:sp>
        <p:nvSpPr>
          <p:cNvPr id="12" name="文本框 11"/>
          <p:cNvSpPr txBox="1"/>
          <p:nvPr/>
        </p:nvSpPr>
        <p:spPr>
          <a:xfrm>
            <a:off x="5457537" y="3184185"/>
            <a:ext cx="5540663" cy="2299540"/>
          </a:xfrm>
          <a:prstGeom prst="rect">
            <a:avLst/>
          </a:prstGeom>
          <a:noFill/>
        </p:spPr>
        <p:txBody>
          <a:bodyPr wrap="square">
            <a:spAutoFit/>
          </a:bodyPr>
          <a:lstStyle/>
          <a:p>
            <a:pPr>
              <a:lnSpc>
                <a:spcPct val="150000"/>
              </a:lnSpc>
            </a:pPr>
            <a:r>
              <a:rPr lang="en-US" altLang="zh-CN" sz="1400" dirty="0">
                <a:latin typeface="思源黑体 CN Regular" panose="020B0500000000000000" pitchFamily="34" charset="-128"/>
                <a:ea typeface="思源黑体 CN Regular" panose="020B0500000000000000" pitchFamily="34" charset="-128"/>
              </a:rPr>
              <a:t>1</a:t>
            </a:r>
            <a:r>
              <a:rPr lang="zh-CN" altLang="en-US" sz="1400" dirty="0">
                <a:latin typeface="思源黑体 CN Regular" panose="020B0500000000000000" pitchFamily="34" charset="-128"/>
                <a:ea typeface="思源黑体 CN Regular" panose="020B0500000000000000" pitchFamily="34" charset="-128"/>
              </a:rPr>
              <a:t>、少儿流行金曲：</a:t>
            </a:r>
            <a:endParaRPr lang="en-US" altLang="zh-CN" sz="1400" dirty="0">
              <a:latin typeface="思源黑体 CN Regular" panose="020B0500000000000000" pitchFamily="34" charset="-128"/>
              <a:ea typeface="思源黑体 CN Regular" panose="020B0500000000000000" pitchFamily="34" charset="-128"/>
            </a:endParaRPr>
          </a:p>
          <a:p>
            <a:pPr>
              <a:lnSpc>
                <a:spcPct val="150000"/>
              </a:lnSpc>
            </a:pPr>
            <a:r>
              <a:rPr lang="en-US" altLang="zh-CN" sz="1400" dirty="0">
                <a:latin typeface="思源黑体 CN Regular" panose="020B0500000000000000" pitchFamily="34" charset="-128"/>
                <a:ea typeface="思源黑体 CN Regular" panose="020B0500000000000000" pitchFamily="34" charset="-128"/>
              </a:rPr>
              <a:t>    《</a:t>
            </a:r>
            <a:r>
              <a:rPr lang="zh-CN" altLang="en-US" sz="1400" dirty="0">
                <a:latin typeface="思源黑体 CN Regular" panose="020B0500000000000000" pitchFamily="34" charset="-128"/>
                <a:ea typeface="思源黑体 CN Regular" panose="020B0500000000000000" pitchFamily="34" charset="-128"/>
              </a:rPr>
              <a:t>童年</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不想长大</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小苹果</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a:t>
            </a:r>
            <a:r>
              <a:rPr lang="en-US" altLang="zh-CN" sz="1400" dirty="0">
                <a:latin typeface="思源黑体 CN Regular" panose="020B0500000000000000" pitchFamily="34" charset="-128"/>
                <a:ea typeface="思源黑体 CN Regular" panose="020B0500000000000000" pitchFamily="34" charset="-128"/>
              </a:rPr>
              <a:t>《</a:t>
            </a:r>
            <a:r>
              <a:rPr lang="zh-CN" altLang="en-US" sz="1400" dirty="0">
                <a:latin typeface="思源黑体 CN Regular" panose="020B0500000000000000" pitchFamily="34" charset="-128"/>
                <a:ea typeface="思源黑体 CN Regular" panose="020B0500000000000000" pitchFamily="34" charset="-128"/>
              </a:rPr>
              <a:t>青春修炼手册</a:t>
            </a:r>
            <a:r>
              <a:rPr lang="en-US" altLang="zh-CN" sz="1400" dirty="0">
                <a:latin typeface="思源黑体 CN Regular" panose="020B0500000000000000" pitchFamily="34" charset="-128"/>
                <a:ea typeface="思源黑体 CN Regular" panose="020B0500000000000000" pitchFamily="34" charset="-128"/>
              </a:rPr>
              <a:t>》</a:t>
            </a:r>
            <a:endParaRPr lang="en-US" altLang="zh-CN" sz="1400" dirty="0">
              <a:latin typeface="思源黑体 CN Regular" panose="020B0500000000000000" pitchFamily="34" charset="-128"/>
              <a:ea typeface="思源黑体 CN Regular" panose="020B0500000000000000" pitchFamily="34" charset="-128"/>
            </a:endParaRPr>
          </a:p>
          <a:p>
            <a:pPr>
              <a:lnSpc>
                <a:spcPct val="150000"/>
              </a:lnSpc>
            </a:pPr>
            <a:r>
              <a:rPr lang="en-US" altLang="zh-CN" sz="1400" dirty="0">
                <a:latin typeface="思源黑体 CN Regular" panose="020B0500000000000000" pitchFamily="34" charset="-128"/>
                <a:ea typeface="思源黑体 CN Regular" panose="020B0500000000000000" pitchFamily="34" charset="-128"/>
              </a:rPr>
              <a:t>2</a:t>
            </a:r>
            <a:r>
              <a:rPr lang="zh-CN" altLang="en-US" sz="1400" dirty="0">
                <a:latin typeface="思源黑体 CN Regular" panose="020B0500000000000000" pitchFamily="34" charset="-128"/>
                <a:ea typeface="思源黑体 CN Regular" panose="020B0500000000000000" pitchFamily="34" charset="-128"/>
              </a:rPr>
              <a:t>、“我爱我家”情景歌舞剧</a:t>
            </a:r>
            <a:endParaRPr lang="zh-CN" altLang="en-US" sz="1400" dirty="0">
              <a:latin typeface="思源黑体 CN Regular" panose="020B0500000000000000" pitchFamily="34" charset="-128"/>
              <a:ea typeface="思源黑体 CN Regular" panose="020B0500000000000000" pitchFamily="34" charset="-128"/>
            </a:endParaRPr>
          </a:p>
          <a:p>
            <a:pPr>
              <a:lnSpc>
                <a:spcPct val="150000"/>
              </a:lnSpc>
            </a:pPr>
            <a:r>
              <a:rPr lang="zh-CN" altLang="en-US" sz="1400" dirty="0">
                <a:latin typeface="思源黑体 CN Regular" panose="020B0500000000000000" pitchFamily="34" charset="-128"/>
                <a:ea typeface="思源黑体 CN Regular" panose="020B0500000000000000" pitchFamily="34" charset="-128"/>
              </a:rPr>
              <a:t>    利用实景与视频做一个家的情境，四组明星家庭的倾情出演，讲述他们自己的家庭故事，体现他们的人生感悟。</a:t>
            </a:r>
            <a:endParaRPr lang="zh-CN" altLang="en-US" sz="1400" dirty="0">
              <a:latin typeface="思源黑体 CN Regular" panose="020B0500000000000000" pitchFamily="34" charset="-128"/>
              <a:ea typeface="思源黑体 CN Regular" panose="020B0500000000000000" pitchFamily="34" charset="-128"/>
            </a:endParaRPr>
          </a:p>
          <a:p>
            <a:pPr>
              <a:lnSpc>
                <a:spcPct val="150000"/>
              </a:lnSpc>
            </a:pPr>
            <a:r>
              <a:rPr lang="en-US" altLang="zh-CN" sz="1400" dirty="0">
                <a:latin typeface="思源黑体 CN Regular" panose="020B0500000000000000" pitchFamily="34" charset="-128"/>
                <a:ea typeface="思源黑体 CN Regular" panose="020B0500000000000000" pitchFamily="34" charset="-128"/>
              </a:rPr>
              <a:t>3</a:t>
            </a:r>
            <a:r>
              <a:rPr lang="zh-CN" altLang="en-US" sz="1400" dirty="0">
                <a:latin typeface="思源黑体 CN Regular" panose="020B0500000000000000" pitchFamily="34" charset="-128"/>
                <a:ea typeface="思源黑体 CN Regular" panose="020B0500000000000000" pitchFamily="34" charset="-128"/>
              </a:rPr>
              <a:t>、承接家庭情景歌剧，每个家庭向一个慈善机构或者一个需要帮助的儿童进行捐助。</a:t>
            </a:r>
            <a:endParaRPr lang="zh-CN" altLang="en-US" sz="1400" dirty="0">
              <a:latin typeface="思源黑体 CN Regular" panose="020B0500000000000000" pitchFamily="34" charset="-128"/>
              <a:ea typeface="思源黑体 CN Regular" panose="020B0500000000000000" pitchFamily="34" charset="-128"/>
            </a:endParaRPr>
          </a:p>
        </p:txBody>
      </p:sp>
      <p:sp>
        <p:nvSpPr>
          <p:cNvPr id="8" name="文本框 7"/>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节目呈现</a:t>
            </a:r>
            <a:endParaRPr lang="zh-CN" altLang="en-US" sz="4400" dirty="0">
              <a:solidFill>
                <a:srgbClr val="D93825"/>
              </a:solidFill>
              <a:latin typeface="zihun64hao-mengquruantangti" pitchFamily="2" charset="-122"/>
              <a:ea typeface="zihun64hao-mengquruantangti" pitchFamily="2" charset="-122"/>
            </a:endParaRPr>
          </a:p>
        </p:txBody>
      </p:sp>
      <p:pic>
        <p:nvPicPr>
          <p:cNvPr id="6" name="图片 5"/>
          <p:cNvPicPr>
            <a:picLocks noChangeAspect="1"/>
          </p:cNvPicPr>
          <p:nvPr/>
        </p:nvPicPr>
        <p:blipFill>
          <a:blip r:embed="rId1" cstate="screen"/>
          <a:stretch>
            <a:fillRect/>
          </a:stretch>
        </p:blipFill>
        <p:spPr>
          <a:xfrm>
            <a:off x="-104746" y="2784075"/>
            <a:ext cx="5730846" cy="381822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2"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115441" y="3228945"/>
            <a:ext cx="6257973" cy="2460995"/>
          </a:xfrm>
          <a:prstGeom prst="rect">
            <a:avLst/>
          </a:prstGeom>
          <a:noFill/>
        </p:spPr>
        <p:txBody>
          <a:bodyPr wrap="square">
            <a:spAutoFit/>
          </a:bodyPr>
          <a:lstStyle/>
          <a:p>
            <a:pPr>
              <a:lnSpc>
                <a:spcPct val="200000"/>
              </a:lnSpc>
              <a:defRPr/>
            </a:pPr>
            <a:r>
              <a:rPr lang="en-US" altLang="zh-CN" sz="1600" dirty="0">
                <a:latin typeface="思源黑体 CN Regular" panose="020B0500000000000000" pitchFamily="34" charset="-128"/>
                <a:ea typeface="思源黑体 CN Regular" panose="020B0500000000000000" pitchFamily="34" charset="-128"/>
              </a:rPr>
              <a:t>1</a:t>
            </a:r>
            <a:r>
              <a:rPr lang="zh-CN" altLang="en-US" sz="1600" dirty="0">
                <a:latin typeface="思源黑体 CN Regular" panose="020B0500000000000000" pitchFamily="34" charset="-128"/>
                <a:ea typeface="思源黑体 CN Regular" panose="020B0500000000000000" pitchFamily="34" charset="-128"/>
              </a:rPr>
              <a:t>、“万国</a:t>
            </a:r>
            <a:r>
              <a:rPr lang="en-US" altLang="zh-CN" sz="1600" dirty="0">
                <a:latin typeface="思源黑体 CN Regular" panose="020B0500000000000000" pitchFamily="34" charset="-128"/>
                <a:ea typeface="思源黑体 CN Regular" panose="020B0500000000000000" pitchFamily="34" charset="-128"/>
              </a:rPr>
              <a:t>Party”</a:t>
            </a:r>
            <a:r>
              <a:rPr lang="zh-CN" altLang="en-US" sz="1600" dirty="0">
                <a:latin typeface="思源黑体 CN Regular" panose="020B0500000000000000" pitchFamily="34" charset="-128"/>
                <a:ea typeface="思源黑体 CN Regular" panose="020B0500000000000000" pitchFamily="34" charset="-128"/>
              </a:rPr>
              <a:t>秀（世界各地少年儿童代表）</a:t>
            </a:r>
            <a:endParaRPr lang="zh-CN" altLang="en-US" sz="1600" dirty="0">
              <a:latin typeface="思源黑体 CN Regular" panose="020B0500000000000000" pitchFamily="34" charset="-128"/>
              <a:ea typeface="思源黑体 CN Regular" panose="020B0500000000000000" pitchFamily="34" charset="-128"/>
            </a:endParaRPr>
          </a:p>
          <a:p>
            <a:pPr>
              <a:lnSpc>
                <a:spcPct val="200000"/>
              </a:lnSpc>
              <a:defRPr/>
            </a:pPr>
            <a:r>
              <a:rPr lang="zh-CN" altLang="en-US" sz="1600" dirty="0">
                <a:latin typeface="思源黑体 CN Regular" panose="020B0500000000000000" pitchFamily="34" charset="-128"/>
                <a:ea typeface="思源黑体 CN Regular" panose="020B0500000000000000" pitchFamily="34" charset="-128"/>
              </a:rPr>
              <a:t>各国儿童用母语和汉语联唱代表世界各地风情的歌曲，用视频、舞美、造型、舞蹈等营造出万国联欢的华丽氛围。</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小小少年</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冰雪奇缘</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蓝精灵</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哆啦</a:t>
            </a:r>
            <a:r>
              <a:rPr lang="en-US" altLang="zh-CN" sz="1600" dirty="0">
                <a:latin typeface="思源黑体 CN Regular" panose="020B0500000000000000" pitchFamily="34" charset="-128"/>
                <a:ea typeface="思源黑体 CN Regular" panose="020B0500000000000000" pitchFamily="34" charset="-128"/>
              </a:rPr>
              <a:t>A</a:t>
            </a:r>
            <a:r>
              <a:rPr lang="zh-CN" altLang="en-US" sz="1600" dirty="0">
                <a:latin typeface="思源黑体 CN Regular" panose="020B0500000000000000" pitchFamily="34" charset="-128"/>
                <a:ea typeface="思源黑体 CN Regular" panose="020B0500000000000000" pitchFamily="34" charset="-128"/>
              </a:rPr>
              <a:t>梦</a:t>
            </a:r>
            <a:r>
              <a:rPr lang="en-US" altLang="zh-CN" sz="1600" dirty="0">
                <a:latin typeface="思源黑体 CN Regular" panose="020B0500000000000000" pitchFamily="34" charset="-128"/>
                <a:ea typeface="思源黑体 CN Regular" panose="020B0500000000000000" pitchFamily="34" charset="-128"/>
              </a:rPr>
              <a:t>》</a:t>
            </a:r>
            <a:endParaRPr lang="en-US" altLang="zh-CN" sz="1600" dirty="0">
              <a:latin typeface="思源黑体 CN Regular" panose="020B0500000000000000" pitchFamily="34" charset="-128"/>
              <a:ea typeface="思源黑体 CN Regular" panose="020B0500000000000000" pitchFamily="34" charset="-128"/>
            </a:endParaRPr>
          </a:p>
          <a:p>
            <a:pPr>
              <a:lnSpc>
                <a:spcPct val="200000"/>
              </a:lnSpc>
              <a:defRPr/>
            </a:pPr>
            <a:r>
              <a:rPr lang="en-US" altLang="zh-CN" sz="1600" dirty="0">
                <a:latin typeface="思源黑体 CN Regular" panose="020B0500000000000000" pitchFamily="34" charset="-128"/>
                <a:ea typeface="思源黑体 CN Regular" panose="020B0500000000000000" pitchFamily="34" charset="-128"/>
              </a:rPr>
              <a:t>2</a:t>
            </a:r>
            <a:r>
              <a:rPr lang="zh-CN" altLang="en-US" sz="1600" dirty="0">
                <a:latin typeface="思源黑体 CN Regular" panose="020B0500000000000000" pitchFamily="34" charset="-128"/>
                <a:ea typeface="思源黑体 CN Regular" panose="020B0500000000000000" pitchFamily="34" charset="-128"/>
              </a:rPr>
              <a:t>、武术、杂技舞台剧</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动物迎春会</a:t>
            </a:r>
            <a:r>
              <a:rPr lang="en-US" altLang="zh-CN" sz="1600" dirty="0">
                <a:latin typeface="思源黑体 CN Regular" panose="020B0500000000000000" pitchFamily="34" charset="-128"/>
                <a:ea typeface="思源黑体 CN Regular" panose="020B0500000000000000" pitchFamily="34" charset="-128"/>
              </a:rPr>
              <a:t>》</a:t>
            </a:r>
            <a:endParaRPr lang="zh-CN" altLang="en-US" sz="1600" dirty="0">
              <a:latin typeface="思源黑体 CN Regular" panose="020B0500000000000000" pitchFamily="34" charset="-128"/>
              <a:ea typeface="思源黑体 CN Regular" panose="020B0500000000000000" pitchFamily="34" charset="-128"/>
            </a:endParaRPr>
          </a:p>
        </p:txBody>
      </p:sp>
      <p:sp>
        <p:nvSpPr>
          <p:cNvPr id="11" name="文本框 10"/>
          <p:cNvSpPr txBox="1"/>
          <p:nvPr/>
        </p:nvSpPr>
        <p:spPr>
          <a:xfrm>
            <a:off x="1150213" y="2403932"/>
            <a:ext cx="2346767" cy="461665"/>
          </a:xfrm>
          <a:prstGeom prst="rect">
            <a:avLst/>
          </a:prstGeom>
          <a:noFill/>
        </p:spPr>
        <p:txBody>
          <a:bodyPr wrap="square">
            <a:spAutoFit/>
          </a:bodyPr>
          <a:lstStyle/>
          <a:p>
            <a:pPr algn="dist"/>
            <a:r>
              <a:rPr lang="zh-CN" altLang="en-US" sz="2400" dirty="0">
                <a:latin typeface="思源黑体 CN Regular" panose="020B0500000000000000" pitchFamily="34" charset="-128"/>
                <a:ea typeface="思源黑体 CN Regular" panose="020B0500000000000000" pitchFamily="34" charset="-128"/>
              </a:rPr>
              <a:t>晚会节目单</a:t>
            </a:r>
            <a:endParaRPr lang="zh-CN" altLang="en-US" sz="2400" dirty="0">
              <a:latin typeface="思源黑体 CN Regular" panose="020B0500000000000000" pitchFamily="34" charset="-128"/>
              <a:ea typeface="思源黑体 CN Regular" panose="020B0500000000000000" pitchFamily="34" charset="-128"/>
            </a:endParaRPr>
          </a:p>
        </p:txBody>
      </p:sp>
      <p:sp>
        <p:nvSpPr>
          <p:cNvPr id="14" name="矩形 13"/>
          <p:cNvSpPr/>
          <p:nvPr/>
        </p:nvSpPr>
        <p:spPr>
          <a:xfrm>
            <a:off x="1150213" y="3028890"/>
            <a:ext cx="2066643" cy="400110"/>
          </a:xfrm>
          <a:prstGeom prst="rect">
            <a:avLst/>
          </a:prstGeom>
        </p:spPr>
        <p:txBody>
          <a:bodyPr wrap="square">
            <a:spAutoFit/>
          </a:bodyPr>
          <a:lstStyle/>
          <a:p>
            <a:pPr algn="dist">
              <a:defRPr/>
            </a:pPr>
            <a:r>
              <a:rPr lang="en-US" altLang="zh-CN" sz="2000" dirty="0">
                <a:latin typeface="思源黑体 CN Regular" panose="020B0500000000000000" pitchFamily="34" charset="-128"/>
                <a:ea typeface="思源黑体 CN Regular" panose="020B0500000000000000" pitchFamily="34" charset="-128"/>
              </a:rPr>
              <a:t>Part 5 </a:t>
            </a:r>
            <a:r>
              <a:rPr lang="zh-CN" altLang="en-US" sz="2000" dirty="0">
                <a:latin typeface="思源黑体 CN Regular" panose="020B0500000000000000" pitchFamily="34" charset="-128"/>
                <a:ea typeface="思源黑体 CN Regular" panose="020B0500000000000000" pitchFamily="34" charset="-128"/>
              </a:rPr>
              <a:t>万国</a:t>
            </a:r>
            <a:endParaRPr lang="zh-CN" altLang="en-US" sz="2000" dirty="0">
              <a:latin typeface="思源黑体 CN Regular" panose="020B0500000000000000" pitchFamily="34" charset="-128"/>
              <a:ea typeface="思源黑体 CN Regular" panose="020B0500000000000000" pitchFamily="34" charset="-128"/>
            </a:endParaRPr>
          </a:p>
        </p:txBody>
      </p:sp>
      <p:sp>
        <p:nvSpPr>
          <p:cNvPr id="9" name="文本框 8"/>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节目呈现</a:t>
            </a:r>
            <a:endParaRPr lang="zh-CN" altLang="en-US" sz="4400" dirty="0">
              <a:solidFill>
                <a:srgbClr val="D93825"/>
              </a:solidFill>
              <a:latin typeface="zihun64hao-mengquruantangti" pitchFamily="2" charset="-122"/>
              <a:ea typeface="zihun64hao-mengquruantangti" pitchFamily="2" charset="-122"/>
            </a:endParaRPr>
          </a:p>
        </p:txBody>
      </p:sp>
      <p:pic>
        <p:nvPicPr>
          <p:cNvPr id="7" name="图片 6"/>
          <p:cNvPicPr>
            <a:picLocks noChangeAspect="1"/>
          </p:cNvPicPr>
          <p:nvPr/>
        </p:nvPicPr>
        <p:blipFill>
          <a:blip r:embed="rId1" cstate="screen"/>
          <a:stretch>
            <a:fillRect/>
          </a:stretch>
        </p:blipFill>
        <p:spPr>
          <a:xfrm>
            <a:off x="1150213" y="3005632"/>
            <a:ext cx="3657600" cy="3987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14"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59566" y="2262999"/>
            <a:ext cx="2346767" cy="461665"/>
          </a:xfrm>
          <a:prstGeom prst="rect">
            <a:avLst/>
          </a:prstGeom>
          <a:noFill/>
        </p:spPr>
        <p:txBody>
          <a:bodyPr wrap="square">
            <a:spAutoFit/>
          </a:bodyPr>
          <a:lstStyle/>
          <a:p>
            <a:pPr algn="dist"/>
            <a:r>
              <a:rPr lang="zh-CN" altLang="en-US" sz="2400" dirty="0">
                <a:latin typeface="印品溜溜圆（非商用）" panose="02000000000000000000" pitchFamily="2" charset="-122"/>
                <a:ea typeface="印品溜溜圆（非商用）" panose="02000000000000000000" pitchFamily="2" charset="-122"/>
              </a:rPr>
              <a:t>晚会节目单</a:t>
            </a:r>
            <a:endParaRPr lang="zh-CN" altLang="en-US" sz="2400" dirty="0">
              <a:latin typeface="印品溜溜圆（非商用）" panose="02000000000000000000" pitchFamily="2" charset="-122"/>
              <a:ea typeface="印品溜溜圆（非商用）" panose="02000000000000000000" pitchFamily="2" charset="-122"/>
            </a:endParaRPr>
          </a:p>
        </p:txBody>
      </p:sp>
      <p:sp>
        <p:nvSpPr>
          <p:cNvPr id="14" name="矩形 13"/>
          <p:cNvSpPr/>
          <p:nvPr/>
        </p:nvSpPr>
        <p:spPr>
          <a:xfrm>
            <a:off x="1059566" y="2724664"/>
            <a:ext cx="2066643" cy="400110"/>
          </a:xfrm>
          <a:prstGeom prst="rect">
            <a:avLst/>
          </a:prstGeom>
        </p:spPr>
        <p:txBody>
          <a:bodyPr wrap="square">
            <a:spAutoFit/>
          </a:bodyPr>
          <a:lstStyle/>
          <a:p>
            <a:pPr algn="dist">
              <a:defRPr/>
            </a:pPr>
            <a:r>
              <a:rPr lang="en-US" altLang="zh-CN" sz="2000" dirty="0">
                <a:latin typeface="印品溜溜圆（非商用）" panose="02000000000000000000" pitchFamily="2" charset="-122"/>
                <a:ea typeface="印品溜溜圆（非商用）" panose="02000000000000000000" pitchFamily="2" charset="-122"/>
              </a:rPr>
              <a:t>Part 6 </a:t>
            </a:r>
            <a:r>
              <a:rPr lang="zh-CN" altLang="en-US" sz="2000" dirty="0">
                <a:latin typeface="印品溜溜圆（非商用）" panose="02000000000000000000" pitchFamily="2" charset="-122"/>
                <a:ea typeface="印品溜溜圆（非商用）" panose="02000000000000000000" pitchFamily="2" charset="-122"/>
              </a:rPr>
              <a:t>民族</a:t>
            </a:r>
            <a:endParaRPr lang="zh-CN" altLang="en-US" sz="2000" dirty="0">
              <a:latin typeface="印品溜溜圆（非商用）" panose="02000000000000000000" pitchFamily="2" charset="-122"/>
              <a:ea typeface="印品溜溜圆（非商用）" panose="02000000000000000000" pitchFamily="2" charset="-122"/>
            </a:endParaRPr>
          </a:p>
        </p:txBody>
      </p:sp>
      <p:sp>
        <p:nvSpPr>
          <p:cNvPr id="10" name="文本框 9"/>
          <p:cNvSpPr txBox="1"/>
          <p:nvPr/>
        </p:nvSpPr>
        <p:spPr>
          <a:xfrm>
            <a:off x="4752083" y="3124774"/>
            <a:ext cx="6611361" cy="2614883"/>
          </a:xfrm>
          <a:prstGeom prst="rect">
            <a:avLst/>
          </a:prstGeom>
          <a:noFill/>
        </p:spPr>
        <p:txBody>
          <a:bodyPr wrap="square">
            <a:spAutoFit/>
          </a:bodyPr>
          <a:lstStyle/>
          <a:p>
            <a:pPr>
              <a:lnSpc>
                <a:spcPct val="150000"/>
              </a:lnSpc>
              <a:defRPr/>
            </a:pPr>
            <a:r>
              <a:rPr lang="en-US" altLang="zh-CN" sz="1600" dirty="0">
                <a:latin typeface="思源黑体 CN Regular" panose="020B0500000000000000" pitchFamily="34" charset="-128"/>
                <a:ea typeface="思源黑体 CN Regular" panose="020B0500000000000000" pitchFamily="34" charset="-128"/>
              </a:rPr>
              <a:t>1</a:t>
            </a:r>
            <a:r>
              <a:rPr lang="zh-CN" altLang="en-US" sz="1600" dirty="0">
                <a:latin typeface="思源黑体 CN Regular" panose="020B0500000000000000" pitchFamily="34" charset="-128"/>
                <a:ea typeface="思源黑体 CN Regular" panose="020B0500000000000000" pitchFamily="34" charset="-128"/>
              </a:rPr>
              <a:t>、主题：民族团结是一种精神、一种力量、一种追求</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是需要我们青少年从小树立的目标！</a:t>
            </a:r>
            <a:endParaRPr lang="zh-CN" altLang="en-US" sz="1600" dirty="0">
              <a:latin typeface="思源黑体 CN Regular" panose="020B0500000000000000" pitchFamily="34" charset="-128"/>
              <a:ea typeface="思源黑体 CN Regular" panose="020B0500000000000000" pitchFamily="34" charset="-128"/>
            </a:endParaRPr>
          </a:p>
          <a:p>
            <a:pPr>
              <a:lnSpc>
                <a:spcPct val="150000"/>
              </a:lnSpc>
              <a:defRPr/>
            </a:pPr>
            <a:r>
              <a:rPr lang="zh-CN" altLang="en-US" sz="1600" dirty="0">
                <a:latin typeface="思源黑体 CN Regular" panose="020B0500000000000000" pitchFamily="34" charset="-128"/>
                <a:ea typeface="思源黑体 CN Regular" panose="020B0500000000000000" pitchFamily="34" charset="-128"/>
              </a:rPr>
              <a:t>从全国各地电视台海选出各民族小朋友身着自己的民族服装来表演</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北京的金山上</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藏族</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小白船</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朝鲜族</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挤奶员舞</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蒙族</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青春圆舞曲</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新疆民歌</a:t>
            </a:r>
            <a:r>
              <a:rPr lang="en-US" altLang="zh-CN" sz="1600" dirty="0">
                <a:latin typeface="思源黑体 CN Regular" panose="020B0500000000000000" pitchFamily="34" charset="-128"/>
                <a:ea typeface="思源黑体 CN Regular" panose="020B0500000000000000" pitchFamily="34" charset="-128"/>
              </a:rPr>
              <a:t>……</a:t>
            </a:r>
            <a:endParaRPr lang="en-US" altLang="zh-CN" sz="1600" dirty="0">
              <a:latin typeface="思源黑体 CN Regular" panose="020B0500000000000000" pitchFamily="34" charset="-128"/>
              <a:ea typeface="思源黑体 CN Regular" panose="020B0500000000000000" pitchFamily="34" charset="-128"/>
            </a:endParaRPr>
          </a:p>
          <a:p>
            <a:pPr>
              <a:lnSpc>
                <a:spcPct val="150000"/>
              </a:lnSpc>
              <a:defRPr/>
            </a:pPr>
            <a:r>
              <a:rPr lang="en-US" altLang="zh-CN" sz="1600" dirty="0">
                <a:latin typeface="思源黑体 CN Regular" panose="020B0500000000000000" pitchFamily="34" charset="-128"/>
                <a:ea typeface="思源黑体 CN Regular" panose="020B0500000000000000" pitchFamily="34" charset="-128"/>
              </a:rPr>
              <a:t>2</a:t>
            </a:r>
            <a:r>
              <a:rPr lang="zh-CN" altLang="en-US" sz="1600" dirty="0">
                <a:latin typeface="思源黑体 CN Regular" panose="020B0500000000000000" pitchFamily="34" charset="-128"/>
                <a:ea typeface="思源黑体 CN Regular" panose="020B0500000000000000" pitchFamily="34" charset="-128"/>
              </a:rPr>
              <a:t>、童声大合唱</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五十六个民族五十六朵花</a:t>
            </a:r>
            <a:r>
              <a:rPr lang="en-US" altLang="zh-CN" sz="1600" dirty="0">
                <a:latin typeface="思源黑体 CN Regular" panose="020B0500000000000000" pitchFamily="34" charset="-128"/>
                <a:ea typeface="思源黑体 CN Regular" panose="020B0500000000000000" pitchFamily="34" charset="-128"/>
              </a:rPr>
              <a:t>》</a:t>
            </a:r>
            <a:endParaRPr lang="en-US" altLang="zh-CN" sz="1600" dirty="0">
              <a:latin typeface="思源黑体 CN Regular" panose="020B0500000000000000" pitchFamily="34" charset="-128"/>
              <a:ea typeface="思源黑体 CN Regular" panose="020B0500000000000000" pitchFamily="34" charset="-128"/>
            </a:endParaRPr>
          </a:p>
          <a:p>
            <a:pPr>
              <a:lnSpc>
                <a:spcPct val="150000"/>
              </a:lnSpc>
              <a:defRPr/>
            </a:pPr>
            <a:r>
              <a:rPr lang="en-US" altLang="zh-CN" sz="1600" dirty="0">
                <a:latin typeface="思源黑体 CN Regular" panose="020B0500000000000000" pitchFamily="34" charset="-128"/>
                <a:ea typeface="思源黑体 CN Regular" panose="020B0500000000000000" pitchFamily="34" charset="-128"/>
              </a:rPr>
              <a:t>3</a:t>
            </a:r>
            <a:r>
              <a:rPr lang="zh-CN" altLang="en-US" sz="1600" dirty="0">
                <a:latin typeface="思源黑体 CN Regular" panose="020B0500000000000000" pitchFamily="34" charset="-128"/>
                <a:ea typeface="思源黑体 CN Regular" panose="020B0500000000000000" pitchFamily="34" charset="-128"/>
              </a:rPr>
              <a:t>、晚会在大合唱</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歌声与微笑</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中谢幕</a:t>
            </a:r>
            <a:endParaRPr lang="zh-CN" altLang="en-US" sz="1600" dirty="0">
              <a:latin typeface="思源黑体 CN Regular" panose="020B0500000000000000" pitchFamily="34" charset="-128"/>
              <a:ea typeface="思源黑体 CN Regular" panose="020B0500000000000000" pitchFamily="34" charset="-128"/>
            </a:endParaRPr>
          </a:p>
        </p:txBody>
      </p:sp>
      <p:sp>
        <p:nvSpPr>
          <p:cNvPr id="9" name="文本框 8"/>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节目呈现</a:t>
            </a:r>
            <a:endParaRPr lang="zh-CN" altLang="en-US" sz="4400" dirty="0">
              <a:solidFill>
                <a:srgbClr val="D93825"/>
              </a:solidFill>
              <a:latin typeface="zihun64hao-mengquruantangti" pitchFamily="2" charset="-122"/>
              <a:ea typeface="zihun64hao-mengquruantangti" pitchFamily="2" charset="-122"/>
            </a:endParaRPr>
          </a:p>
        </p:txBody>
      </p:sp>
      <p:pic>
        <p:nvPicPr>
          <p:cNvPr id="6" name="图片 5"/>
          <p:cNvPicPr>
            <a:picLocks noChangeAspect="1"/>
          </p:cNvPicPr>
          <p:nvPr/>
        </p:nvPicPr>
        <p:blipFill>
          <a:blip r:embed="rId1" cstate="screen"/>
          <a:stretch>
            <a:fillRect/>
          </a:stretch>
        </p:blipFill>
        <p:spPr>
          <a:xfrm>
            <a:off x="279400" y="3124774"/>
            <a:ext cx="4472683" cy="298178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0"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759481" y="2728808"/>
            <a:ext cx="9033242" cy="1862048"/>
          </a:xfrm>
          <a:prstGeom prst="rect">
            <a:avLst/>
          </a:prstGeom>
          <a:noFill/>
        </p:spPr>
        <p:txBody>
          <a:bodyPr wrap="none" rtlCol="0">
            <a:spAutoFit/>
          </a:bodyPr>
          <a:lstStyle/>
          <a:p>
            <a:r>
              <a:rPr kumimoji="1" lang="zh-CN" altLang="en-US" sz="11500" dirty="0">
                <a:solidFill>
                  <a:srgbClr val="D93825"/>
                </a:solidFill>
                <a:latin typeface="字魂64号-萌趣软糖体" panose="00000500000000000000" pitchFamily="2" charset="-122"/>
                <a:ea typeface="字魂64号-萌趣软糖体" panose="00000500000000000000" pitchFamily="2" charset="-122"/>
              </a:rPr>
              <a:t>感谢您的聆听</a:t>
            </a:r>
            <a:endParaRPr kumimoji="1" lang="zh-CN" altLang="en-US" sz="11500" dirty="0">
              <a:solidFill>
                <a:srgbClr val="D93825"/>
              </a:solidFill>
              <a:latin typeface="字魂64号-萌趣软糖体" panose="00000500000000000000" pitchFamily="2" charset="-122"/>
              <a:ea typeface="字魂64号-萌趣软糖体" panose="00000500000000000000" pitchFamily="2" charset="-122"/>
            </a:endParaRPr>
          </a:p>
        </p:txBody>
      </p:sp>
      <p:sp>
        <p:nvSpPr>
          <p:cNvPr id="3" name="文本框 2"/>
          <p:cNvSpPr txBox="1"/>
          <p:nvPr/>
        </p:nvSpPr>
        <p:spPr>
          <a:xfrm>
            <a:off x="3854290" y="2497976"/>
            <a:ext cx="4843625" cy="460375"/>
          </a:xfrm>
          <a:prstGeom prst="rect">
            <a:avLst/>
          </a:prstGeom>
          <a:noFill/>
        </p:spPr>
        <p:txBody>
          <a:bodyPr wrap="square" rtlCol="0">
            <a:spAutoFit/>
          </a:bodyPr>
          <a:lstStyle/>
          <a:p>
            <a:pPr algn="dist"/>
            <a:r>
              <a:rPr kumimoji="1" lang="en-US" altLang="zh-CN" sz="2400" dirty="0">
                <a:solidFill>
                  <a:srgbClr val="C00000"/>
                </a:solidFill>
                <a:latin typeface="字魂64号-萌趣软糖体" panose="00000500000000000000" pitchFamily="2" charset="-122"/>
                <a:ea typeface="字魂64号-萌趣软糖体" panose="00000500000000000000" pitchFamily="2" charset="-122"/>
              </a:rPr>
              <a:t>202X</a:t>
            </a:r>
            <a:endParaRPr kumimoji="1" lang="zh-CN" altLang="en-US" sz="2400" dirty="0">
              <a:solidFill>
                <a:srgbClr val="C00000"/>
              </a:solidFill>
              <a:latin typeface="字魂64号-萌趣软糖体" panose="00000500000000000000" pitchFamily="2" charset="-122"/>
              <a:ea typeface="字魂64号-萌趣软糖体" panose="00000500000000000000" pitchFamily="2" charset="-122"/>
            </a:endParaRPr>
          </a:p>
        </p:txBody>
      </p:sp>
      <p:sp>
        <p:nvSpPr>
          <p:cNvPr id="4" name="文本框 3"/>
          <p:cNvSpPr txBox="1"/>
          <p:nvPr/>
        </p:nvSpPr>
        <p:spPr>
          <a:xfrm>
            <a:off x="4071329" y="4575866"/>
            <a:ext cx="4409546" cy="646331"/>
          </a:xfrm>
          <a:prstGeom prst="rect">
            <a:avLst/>
          </a:prstGeom>
          <a:noFill/>
        </p:spPr>
        <p:txBody>
          <a:bodyPr wrap="square" rtlCol="0">
            <a:spAutoFit/>
          </a:bodyPr>
          <a:lstStyle/>
          <a:p>
            <a:pPr algn="dist"/>
            <a:r>
              <a:rPr kumimoji="1" lang="zh-CN" altLang="en-US" sz="3600" dirty="0">
                <a:solidFill>
                  <a:schemeClr val="tx1">
                    <a:lumMod val="75000"/>
                    <a:lumOff val="25000"/>
                  </a:schemeClr>
                </a:solidFill>
                <a:latin typeface="思源黑体 CN Bold" panose="020B0800000000000000" pitchFamily="34" charset="-122"/>
                <a:ea typeface="思源黑体 CN Bold" panose="020B0800000000000000" pitchFamily="34" charset="-122"/>
              </a:rPr>
              <a:t>希望相随 快乐起航</a:t>
            </a:r>
            <a:endParaRPr kumimoji="1" lang="en-US" altLang="zh-CN" sz="3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pic>
        <p:nvPicPr>
          <p:cNvPr id="5" name="图片 4"/>
          <p:cNvPicPr>
            <a:picLocks noChangeAspect="1"/>
          </p:cNvPicPr>
          <p:nvPr/>
        </p:nvPicPr>
        <p:blipFill>
          <a:blip r:embed="rId2" cstate="screen"/>
          <a:stretch>
            <a:fillRect/>
          </a:stretch>
        </p:blipFill>
        <p:spPr>
          <a:xfrm>
            <a:off x="660136" y="3829029"/>
            <a:ext cx="3194154" cy="3194154"/>
          </a:xfrm>
          <a:prstGeom prst="rect">
            <a:avLst/>
          </a:prstGeom>
        </p:spPr>
      </p:pic>
      <p:pic>
        <p:nvPicPr>
          <p:cNvPr id="6" name="图片 5"/>
          <p:cNvPicPr>
            <a:picLocks noChangeAspect="1"/>
          </p:cNvPicPr>
          <p:nvPr/>
        </p:nvPicPr>
        <p:blipFill>
          <a:blip r:embed="rId3" cstate="screen"/>
          <a:stretch>
            <a:fillRect/>
          </a:stretch>
        </p:blipFill>
        <p:spPr>
          <a:xfrm>
            <a:off x="8491733" y="-194873"/>
            <a:ext cx="2082283" cy="218906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952750" y="2498586"/>
            <a:ext cx="6286500" cy="1569660"/>
          </a:xfrm>
          <a:prstGeom prst="rect">
            <a:avLst/>
          </a:prstGeom>
          <a:noFill/>
        </p:spPr>
        <p:txBody>
          <a:bodyPr wrap="square" rtlCol="0">
            <a:spAutoFit/>
          </a:bodyPr>
          <a:lstStyle/>
          <a:p>
            <a:pPr algn="dist"/>
            <a:r>
              <a:rPr kumimoji="1" lang="zh-CN" altLang="en-US" sz="9600" dirty="0">
                <a:solidFill>
                  <a:srgbClr val="D93825"/>
                </a:solidFill>
                <a:effectLst>
                  <a:outerShdw dist="76200" dir="2700000" algn="tl" rotWithShape="0">
                    <a:srgbClr val="C00000">
                      <a:alpha val="22000"/>
                    </a:srgbClr>
                  </a:outerShdw>
                </a:effectLst>
                <a:latin typeface="字魂64号-萌趣软糖体" panose="00000500000000000000" pitchFamily="2" charset="-122"/>
                <a:ea typeface="字魂64号-萌趣软糖体" panose="00000500000000000000" pitchFamily="2" charset="-122"/>
              </a:rPr>
              <a:t>晚会背景</a:t>
            </a:r>
            <a:endParaRPr kumimoji="1" lang="zh-CN" altLang="en-US" sz="9600" dirty="0">
              <a:solidFill>
                <a:srgbClr val="D93825"/>
              </a:solidFill>
              <a:effectLst>
                <a:outerShdw dist="76200" dir="2700000" algn="tl" rotWithShape="0">
                  <a:srgbClr val="C00000">
                    <a:alpha val="22000"/>
                  </a:srgbClr>
                </a:outerShdw>
              </a:effectLst>
              <a:latin typeface="字魂64号-萌趣软糖体" panose="00000500000000000000" pitchFamily="2" charset="-122"/>
              <a:ea typeface="字魂64号-萌趣软糖体" panose="00000500000000000000" pitchFamily="2" charset="-122"/>
            </a:endParaRPr>
          </a:p>
        </p:txBody>
      </p:sp>
      <p:sp>
        <p:nvSpPr>
          <p:cNvPr id="3" name="文本框 2"/>
          <p:cNvSpPr txBox="1"/>
          <p:nvPr/>
        </p:nvSpPr>
        <p:spPr>
          <a:xfrm>
            <a:off x="5131634" y="1790700"/>
            <a:ext cx="1928733" cy="707886"/>
          </a:xfrm>
          <a:prstGeom prst="rect">
            <a:avLst/>
          </a:prstGeom>
          <a:noFill/>
        </p:spPr>
        <p:txBody>
          <a:bodyPr wrap="none" rtlCol="0">
            <a:spAutoFit/>
          </a:bodyPr>
          <a:lstStyle/>
          <a:p>
            <a:r>
              <a:rPr kumimoji="1" lang="en-US" altLang="zh-CN" sz="4000" dirty="0">
                <a:solidFill>
                  <a:srgbClr val="D93825"/>
                </a:solidFill>
                <a:latin typeface="字魂64号-萌趣软糖体" panose="00000500000000000000" pitchFamily="2" charset="-122"/>
                <a:ea typeface="字魂64号-萌趣软糖体" panose="00000500000000000000" pitchFamily="2" charset="-122"/>
              </a:rPr>
              <a:t>PART</a:t>
            </a:r>
            <a:r>
              <a:rPr kumimoji="1" lang="zh-CN" altLang="en-US" sz="4000" dirty="0">
                <a:solidFill>
                  <a:srgbClr val="D93825"/>
                </a:solidFill>
                <a:latin typeface="字魂64号-萌趣软糖体" panose="00000500000000000000" pitchFamily="2" charset="-122"/>
                <a:ea typeface="字魂64号-萌趣软糖体" panose="00000500000000000000" pitchFamily="2" charset="-122"/>
              </a:rPr>
              <a:t> </a:t>
            </a:r>
            <a:r>
              <a:rPr kumimoji="1" lang="en-US" altLang="zh-CN" sz="4000" dirty="0">
                <a:solidFill>
                  <a:srgbClr val="D93825"/>
                </a:solidFill>
                <a:latin typeface="字魂64号-萌趣软糖体" panose="00000500000000000000" pitchFamily="2" charset="-122"/>
                <a:ea typeface="字魂64号-萌趣软糖体" panose="00000500000000000000" pitchFamily="2" charset="-122"/>
              </a:rPr>
              <a:t>01</a:t>
            </a:r>
            <a:endParaRPr kumimoji="1" lang="zh-CN" altLang="en-US" sz="4000" dirty="0">
              <a:solidFill>
                <a:srgbClr val="D93825"/>
              </a:solidFill>
              <a:latin typeface="字魂64号-萌趣软糖体" panose="00000500000000000000" pitchFamily="2" charset="-122"/>
              <a:ea typeface="字魂64号-萌趣软糖体" panose="00000500000000000000" pitchFamily="2" charset="-122"/>
            </a:endParaRPr>
          </a:p>
        </p:txBody>
      </p:sp>
      <p:sp>
        <p:nvSpPr>
          <p:cNvPr id="4" name="文本框 3"/>
          <p:cNvSpPr txBox="1"/>
          <p:nvPr/>
        </p:nvSpPr>
        <p:spPr>
          <a:xfrm>
            <a:off x="2660650" y="4088150"/>
            <a:ext cx="6870700" cy="557012"/>
          </a:xfrm>
          <a:prstGeom prst="rect">
            <a:avLst/>
          </a:prstGeom>
          <a:noFill/>
        </p:spPr>
        <p:txBody>
          <a:bodyPr wrap="square" rtlCol="0">
            <a:spAutoFit/>
          </a:bodyPr>
          <a:lstStyle/>
          <a:p>
            <a:pPr algn="ctr">
              <a:lnSpc>
                <a:spcPct val="150000"/>
              </a:lnSpc>
            </a:pPr>
            <a:r>
              <a:rPr lang="en-GB" altLang="zh-CN" sz="1100" dirty="0">
                <a:solidFill>
                  <a:srgbClr val="D93825"/>
                </a:solidFill>
                <a:latin typeface="思源黑体 CN Regular" panose="020B0500000000000000" pitchFamily="34" charset="-128"/>
                <a:ea typeface="思源黑体 CN Regular" panose="020B0500000000000000" pitchFamily="34" charset="-128"/>
              </a:rPr>
              <a:t>your content is entered here, or by copying your text, select paste in this box and choose to retain only text. your content is typed here, or by copying your text, select paste in this box.</a:t>
            </a:r>
            <a:endParaRPr lang="en-GB" altLang="zh-CN" sz="1100" dirty="0">
              <a:solidFill>
                <a:srgbClr val="D93825"/>
              </a:solidFill>
              <a:latin typeface="思源黑体 CN Regular" panose="020B0500000000000000" pitchFamily="34" charset="-128"/>
              <a:ea typeface="思源黑体 CN Regular" panose="020B0500000000000000" pitchFamily="34" charset="-128"/>
            </a:endParaRPr>
          </a:p>
        </p:txBody>
      </p:sp>
      <p:pic>
        <p:nvPicPr>
          <p:cNvPr id="8" name="图片 7"/>
          <p:cNvPicPr>
            <a:picLocks noChangeAspect="1"/>
          </p:cNvPicPr>
          <p:nvPr/>
        </p:nvPicPr>
        <p:blipFill>
          <a:blip r:embed="rId2" cstate="screen"/>
          <a:stretch>
            <a:fillRect/>
          </a:stretch>
        </p:blipFill>
        <p:spPr>
          <a:xfrm>
            <a:off x="977900" y="4026832"/>
            <a:ext cx="2857500" cy="2857500"/>
          </a:xfrm>
          <a:prstGeom prst="rect">
            <a:avLst/>
          </a:prstGeom>
        </p:spPr>
      </p:pic>
      <p:pic>
        <p:nvPicPr>
          <p:cNvPr id="10" name="图片 9"/>
          <p:cNvPicPr>
            <a:picLocks noChangeAspect="1"/>
          </p:cNvPicPr>
          <p:nvPr/>
        </p:nvPicPr>
        <p:blipFill>
          <a:blip r:embed="rId3" cstate="screen"/>
          <a:stretch>
            <a:fillRect/>
          </a:stretch>
        </p:blipFill>
        <p:spPr>
          <a:xfrm flipH="1">
            <a:off x="10387702" y="4088150"/>
            <a:ext cx="1804298" cy="187231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晚会背景</a:t>
            </a:r>
            <a:endParaRPr lang="zh-CN" altLang="en-US" sz="4400" dirty="0">
              <a:solidFill>
                <a:srgbClr val="D93825"/>
              </a:solidFill>
              <a:latin typeface="zihun64hao-mengquruantangti" pitchFamily="2" charset="-122"/>
              <a:ea typeface="zihun64hao-mengquruantangti" pitchFamily="2" charset="-122"/>
            </a:endParaRPr>
          </a:p>
        </p:txBody>
      </p:sp>
      <p:sp>
        <p:nvSpPr>
          <p:cNvPr id="9" name="Text Box 7"/>
          <p:cNvSpPr txBox="1">
            <a:spLocks noChangeArrowheads="1"/>
          </p:cNvSpPr>
          <p:nvPr/>
        </p:nvSpPr>
        <p:spPr bwMode="auto">
          <a:xfrm>
            <a:off x="1241881" y="2230724"/>
            <a:ext cx="9378038" cy="1528880"/>
          </a:xfrm>
          <a:prstGeom prst="rect">
            <a:avLst/>
          </a:prstGeom>
          <a:noFill/>
          <a:ln w="9525">
            <a:noFill/>
            <a:miter lim="800000"/>
          </a:ln>
        </p:spPr>
        <p:txBody>
          <a:bodyPr wrap="square">
            <a:spAutoFit/>
          </a:bodyPr>
          <a:lstStyle/>
          <a:p>
            <a:pPr>
              <a:lnSpc>
                <a:spcPct val="150000"/>
              </a:lnSpc>
              <a:spcBef>
                <a:spcPct val="50000"/>
              </a:spcBef>
            </a:pPr>
            <a:r>
              <a:rPr lang="zh-CN" altLang="en-US" sz="1600" dirty="0">
                <a:latin typeface="思源黑体 CN Regular" panose="020B0500000000000000" pitchFamily="34" charset="-128"/>
                <a:ea typeface="思源黑体 CN Regular" panose="020B0500000000000000" pitchFamily="34" charset="-128"/>
              </a:rPr>
              <a:t>李宗盛有一首歌曲叫做</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希望</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，是写给他的孩子的。里面唱到：她们是我的希望</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让我有继续的力量</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她们是未来的希望</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所有的孩子都一样</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但愿我能给她一个最像天堂的地方。</a:t>
            </a:r>
            <a:endParaRPr lang="zh-CN" altLang="en-US" sz="1600" dirty="0">
              <a:latin typeface="思源黑体 CN Regular" panose="020B0500000000000000" pitchFamily="34" charset="-128"/>
              <a:ea typeface="思源黑体 CN Regular" panose="020B0500000000000000" pitchFamily="34" charset="-128"/>
            </a:endParaRPr>
          </a:p>
          <a:p>
            <a:pPr>
              <a:lnSpc>
                <a:spcPct val="150000"/>
              </a:lnSpc>
            </a:pPr>
            <a:r>
              <a:rPr lang="zh-CN" altLang="en-US" sz="1600" dirty="0">
                <a:latin typeface="思源黑体 CN Regular" panose="020B0500000000000000" pitchFamily="34" charset="-128"/>
                <a:ea typeface="思源黑体 CN Regular" panose="020B0500000000000000" pitchFamily="34" charset="-128"/>
              </a:rPr>
              <a:t>而现实往往是辛苦的；孩子们面对繁重的学业，背负家长望子成龙的期望，进行激烈的竞争</a:t>
            </a:r>
            <a:r>
              <a:rPr lang="en-US" altLang="zh-CN" sz="1600" dirty="0">
                <a:latin typeface="思源黑体 CN Regular" panose="020B0500000000000000" pitchFamily="34" charset="-128"/>
                <a:ea typeface="思源黑体 CN Regular" panose="020B0500000000000000" pitchFamily="34" charset="-128"/>
              </a:rPr>
              <a:t>……</a:t>
            </a:r>
            <a:r>
              <a:rPr lang="zh-CN" altLang="en-US" sz="1600" dirty="0">
                <a:latin typeface="思源黑体 CN Regular" panose="020B0500000000000000" pitchFamily="34" charset="-128"/>
                <a:ea typeface="思源黑体 CN Regular" panose="020B0500000000000000" pitchFamily="34" charset="-128"/>
              </a:rPr>
              <a:t>。他们仿佛离快乐越来越远，我们也无法给他们一个最像天堂的地方。</a:t>
            </a:r>
            <a:endParaRPr lang="en-US" altLang="zh-CN" sz="1600" dirty="0">
              <a:latin typeface="思源黑体 CN Regular" panose="020B0500000000000000" pitchFamily="34" charset="-128"/>
              <a:ea typeface="思源黑体 CN Regular" panose="020B0500000000000000" pitchFamily="34" charset="-128"/>
            </a:endParaRPr>
          </a:p>
        </p:txBody>
      </p:sp>
      <p:sp>
        <p:nvSpPr>
          <p:cNvPr id="11" name="Text Box 8"/>
          <p:cNvSpPr txBox="1">
            <a:spLocks noChangeArrowheads="1"/>
          </p:cNvSpPr>
          <p:nvPr/>
        </p:nvSpPr>
        <p:spPr bwMode="auto">
          <a:xfrm>
            <a:off x="1241881" y="4169060"/>
            <a:ext cx="6846381" cy="1528880"/>
          </a:xfrm>
          <a:prstGeom prst="rect">
            <a:avLst/>
          </a:prstGeom>
          <a:noFill/>
          <a:ln w="9525">
            <a:noFill/>
            <a:miter lim="800000"/>
          </a:ln>
        </p:spPr>
        <p:txBody>
          <a:bodyPr wrap="square">
            <a:spAutoFit/>
          </a:bodyPr>
          <a:lstStyle/>
          <a:p>
            <a:pPr>
              <a:lnSpc>
                <a:spcPct val="150000"/>
              </a:lnSpc>
              <a:spcBef>
                <a:spcPct val="50000"/>
              </a:spcBef>
            </a:pPr>
            <a:r>
              <a:rPr lang="zh-CN" altLang="en-US" sz="1600" dirty="0">
                <a:latin typeface="思源黑体 CN Regular" panose="020B0500000000000000" pitchFamily="34" charset="-128"/>
                <a:ea typeface="思源黑体 CN Regular" panose="020B0500000000000000" pitchFamily="34" charset="-128"/>
              </a:rPr>
              <a:t>所以，我们策划了这一台让孩子们集体爆发快乐的晚会。我们希望晚会在新春佳节之际；突出喜庆、欢乐、祥和的节日气氛</a:t>
            </a:r>
            <a:r>
              <a:rPr lang="en-US" sz="1600" dirty="0">
                <a:latin typeface="思源黑体 CN Regular" panose="020B0500000000000000" pitchFamily="34" charset="-128"/>
                <a:ea typeface="思源黑体 CN Regular" panose="020B0500000000000000" pitchFamily="34" charset="-128"/>
              </a:rPr>
              <a:t> </a:t>
            </a:r>
            <a:r>
              <a:rPr lang="zh-CN" altLang="en-US" sz="1600" dirty="0">
                <a:latin typeface="思源黑体 CN Regular" panose="020B0500000000000000" pitchFamily="34" charset="-128"/>
                <a:ea typeface="思源黑体 CN Regular" panose="020B0500000000000000" pitchFamily="34" charset="-128"/>
              </a:rPr>
              <a:t>，内容健康、积极向上、富有创新性，充分展示当代青少年儿童积极向上的精神风貌，帮助他们树立阳光的世界观、人生观、价值观和对和谐社会的赞美与向往。</a:t>
            </a:r>
            <a:endParaRPr lang="zh-CN" altLang="en-US" sz="1600" dirty="0">
              <a:latin typeface="思源黑体 CN Regular" panose="020B0500000000000000" pitchFamily="34" charset="-128"/>
              <a:ea typeface="思源黑体 CN Regular" panose="020B0500000000000000" pitchFamily="34" charset="-128"/>
            </a:endParaRPr>
          </a:p>
        </p:txBody>
      </p:sp>
      <p:pic>
        <p:nvPicPr>
          <p:cNvPr id="6" name="图片 5"/>
          <p:cNvPicPr>
            <a:picLocks noChangeAspect="1"/>
          </p:cNvPicPr>
          <p:nvPr/>
        </p:nvPicPr>
        <p:blipFill>
          <a:blip r:embed="rId1" cstate="screen"/>
          <a:stretch>
            <a:fillRect/>
          </a:stretch>
        </p:blipFill>
        <p:spPr>
          <a:xfrm>
            <a:off x="7886700" y="2784144"/>
            <a:ext cx="3848100" cy="3848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4"/>
          <p:cNvSpPr txBox="1">
            <a:spLocks noChangeArrowheads="1"/>
          </p:cNvSpPr>
          <p:nvPr/>
        </p:nvSpPr>
        <p:spPr bwMode="auto">
          <a:xfrm>
            <a:off x="1537229" y="2227387"/>
            <a:ext cx="1292662" cy="3743831"/>
          </a:xfrm>
          <a:prstGeom prst="rect">
            <a:avLst/>
          </a:prstGeom>
          <a:noFill/>
          <a:ln w="9525">
            <a:noFill/>
            <a:miter lim="800000"/>
          </a:ln>
        </p:spPr>
        <p:txBody>
          <a:bodyPr vert="eaVert" wrap="square">
            <a:spAutoFit/>
          </a:bodyPr>
          <a:lstStyle/>
          <a:p>
            <a:pPr algn="ctr" defTabSz="870585">
              <a:spcBef>
                <a:spcPct val="50000"/>
              </a:spcBef>
              <a:defRPr/>
            </a:pPr>
            <a:r>
              <a:rPr lang="zh-CN" altLang="en-US" sz="2400" b="1" kern="0" dirty="0">
                <a:solidFill>
                  <a:srgbClr val="D93825"/>
                </a:solidFill>
                <a:latin typeface="思源黑体 CN Bold" panose="020B0800000000000000" pitchFamily="34" charset="-128"/>
                <a:ea typeface="思源黑体 CN Bold" panose="020B0800000000000000" pitchFamily="34" charset="-128"/>
              </a:rPr>
              <a:t>他们的童年应该</a:t>
            </a:r>
            <a:r>
              <a:rPr lang="en-US" altLang="zh-CN" sz="2400" b="1" kern="0" dirty="0">
                <a:solidFill>
                  <a:srgbClr val="D93825"/>
                </a:solidFill>
                <a:latin typeface="思源黑体 CN Bold" panose="020B0800000000000000" pitchFamily="34" charset="-128"/>
                <a:ea typeface="思源黑体 CN Bold" panose="020B0800000000000000" pitchFamily="34" charset="-128"/>
              </a:rPr>
              <a:t>       </a:t>
            </a:r>
            <a:endParaRPr lang="en-US" altLang="zh-CN" sz="2400" b="1" kern="0" dirty="0">
              <a:solidFill>
                <a:srgbClr val="D93825"/>
              </a:solidFill>
              <a:latin typeface="思源黑体 CN Bold" panose="020B0800000000000000" pitchFamily="34" charset="-128"/>
              <a:ea typeface="思源黑体 CN Bold" panose="020B0800000000000000" pitchFamily="34" charset="-128"/>
            </a:endParaRPr>
          </a:p>
          <a:p>
            <a:pPr algn="ctr" defTabSz="870585">
              <a:spcBef>
                <a:spcPct val="50000"/>
              </a:spcBef>
              <a:defRPr/>
            </a:pPr>
            <a:r>
              <a:rPr lang="zh-CN" altLang="en-US" sz="3200" b="1" kern="0" dirty="0">
                <a:solidFill>
                  <a:srgbClr val="D93825"/>
                </a:solidFill>
                <a:latin typeface="思源黑体 CN Bold" panose="020B0800000000000000" pitchFamily="34" charset="-128"/>
                <a:ea typeface="思源黑体 CN Bold" panose="020B0800000000000000" pitchFamily="34" charset="-128"/>
              </a:rPr>
              <a:t>希望  快乐  成长</a:t>
            </a:r>
            <a:endParaRPr lang="zh-CN" altLang="en-US" sz="2400" b="1" kern="0" dirty="0">
              <a:solidFill>
                <a:srgbClr val="D93825"/>
              </a:solidFill>
              <a:latin typeface="思源黑体 CN Bold" panose="020B0800000000000000" pitchFamily="34" charset="-128"/>
              <a:ea typeface="思源黑体 CN Bold" panose="020B0800000000000000" pitchFamily="34" charset="-128"/>
            </a:endParaRPr>
          </a:p>
        </p:txBody>
      </p:sp>
      <p:sp>
        <p:nvSpPr>
          <p:cNvPr id="13" name="Text Box 5"/>
          <p:cNvSpPr txBox="1">
            <a:spLocks noChangeArrowheads="1"/>
          </p:cNvSpPr>
          <p:nvPr/>
        </p:nvSpPr>
        <p:spPr bwMode="auto">
          <a:xfrm>
            <a:off x="3141814" y="2861737"/>
            <a:ext cx="1015663" cy="2475131"/>
          </a:xfrm>
          <a:prstGeom prst="rect">
            <a:avLst/>
          </a:prstGeom>
          <a:noFill/>
          <a:ln w="9525">
            <a:noFill/>
            <a:miter lim="800000"/>
          </a:ln>
        </p:spPr>
        <p:txBody>
          <a:bodyPr vert="eaVert" wrap="square">
            <a:spAutoFit/>
          </a:bodyPr>
          <a:lstStyle/>
          <a:p>
            <a:pPr defTabSz="870585">
              <a:lnSpc>
                <a:spcPct val="150000"/>
              </a:lnSpc>
              <a:spcBef>
                <a:spcPct val="50000"/>
              </a:spcBef>
              <a:defRPr/>
            </a:pPr>
            <a:r>
              <a:rPr lang="zh-CN" altLang="en-US" kern="0" dirty="0">
                <a:solidFill>
                  <a:schemeClr val="tx1">
                    <a:lumMod val="75000"/>
                    <a:lumOff val="25000"/>
                  </a:schemeClr>
                </a:solidFill>
                <a:latin typeface="思源黑体 CN Regular" panose="020B0500000000000000" pitchFamily="34" charset="-128"/>
                <a:ea typeface="思源黑体 CN Regular" panose="020B0500000000000000" pitchFamily="34" charset="-128"/>
              </a:rPr>
              <a:t>让孩子们的快乐每年都从这里出发！</a:t>
            </a:r>
            <a:endParaRPr lang="zh-CN" altLang="en-US" kern="0" dirty="0">
              <a:solidFill>
                <a:schemeClr val="tx1">
                  <a:lumMod val="75000"/>
                  <a:lumOff val="25000"/>
                </a:schemeClr>
              </a:solidFill>
              <a:latin typeface="思源黑体 CN Regular" panose="020B0500000000000000" pitchFamily="34" charset="-128"/>
              <a:ea typeface="思源黑体 CN Regular" panose="020B0500000000000000" pitchFamily="34" charset="-128"/>
            </a:endParaRPr>
          </a:p>
        </p:txBody>
      </p:sp>
      <p:sp>
        <p:nvSpPr>
          <p:cNvPr id="9" name="文本框 8"/>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晚会背景</a:t>
            </a:r>
            <a:endParaRPr lang="zh-CN" altLang="en-US" sz="4400" dirty="0">
              <a:solidFill>
                <a:srgbClr val="D93825"/>
              </a:solidFill>
              <a:latin typeface="zihun64hao-mengquruantangti" pitchFamily="2" charset="-122"/>
              <a:ea typeface="zihun64hao-mengquruantangti" pitchFamily="2" charset="-122"/>
            </a:endParaRPr>
          </a:p>
        </p:txBody>
      </p:sp>
      <p:pic>
        <p:nvPicPr>
          <p:cNvPr id="7" name="图片 6"/>
          <p:cNvPicPr>
            <a:picLocks noChangeAspect="1"/>
          </p:cNvPicPr>
          <p:nvPr/>
        </p:nvPicPr>
        <p:blipFill>
          <a:blip r:embed="rId1" cstate="screen"/>
          <a:stretch>
            <a:fillRect/>
          </a:stretch>
        </p:blipFill>
        <p:spPr>
          <a:xfrm>
            <a:off x="4716085" y="1955800"/>
            <a:ext cx="6023127" cy="401541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12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29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952750" y="2498586"/>
            <a:ext cx="6286500" cy="1569660"/>
          </a:xfrm>
          <a:prstGeom prst="rect">
            <a:avLst/>
          </a:prstGeom>
          <a:noFill/>
        </p:spPr>
        <p:txBody>
          <a:bodyPr wrap="square" rtlCol="0">
            <a:spAutoFit/>
          </a:bodyPr>
          <a:lstStyle/>
          <a:p>
            <a:pPr algn="dist"/>
            <a:r>
              <a:rPr kumimoji="1" lang="zh-CN" altLang="en-US" sz="9600" dirty="0">
                <a:solidFill>
                  <a:srgbClr val="D93825"/>
                </a:solidFill>
                <a:effectLst>
                  <a:outerShdw dist="76200" dir="2700000" algn="tl" rotWithShape="0">
                    <a:srgbClr val="C00000">
                      <a:alpha val="22000"/>
                    </a:srgbClr>
                  </a:outerShdw>
                </a:effectLst>
                <a:latin typeface="字魂64号-萌趣软糖体" panose="00000500000000000000" pitchFamily="2" charset="-122"/>
                <a:ea typeface="字魂64号-萌趣软糖体" panose="00000500000000000000" pitchFamily="2" charset="-122"/>
              </a:rPr>
              <a:t>晚会介绍</a:t>
            </a:r>
            <a:endParaRPr kumimoji="1" lang="zh-CN" altLang="en-US" sz="9600" dirty="0">
              <a:solidFill>
                <a:srgbClr val="D93825"/>
              </a:solidFill>
              <a:effectLst>
                <a:outerShdw dist="76200" dir="2700000" algn="tl" rotWithShape="0">
                  <a:srgbClr val="C00000">
                    <a:alpha val="22000"/>
                  </a:srgbClr>
                </a:outerShdw>
              </a:effectLst>
              <a:latin typeface="字魂64号-萌趣软糖体" panose="00000500000000000000" pitchFamily="2" charset="-122"/>
              <a:ea typeface="字魂64号-萌趣软糖体" panose="00000500000000000000" pitchFamily="2" charset="-122"/>
            </a:endParaRPr>
          </a:p>
        </p:txBody>
      </p:sp>
      <p:sp>
        <p:nvSpPr>
          <p:cNvPr id="3" name="文本框 2"/>
          <p:cNvSpPr txBox="1"/>
          <p:nvPr/>
        </p:nvSpPr>
        <p:spPr>
          <a:xfrm>
            <a:off x="5131634" y="1790700"/>
            <a:ext cx="2076209" cy="707886"/>
          </a:xfrm>
          <a:prstGeom prst="rect">
            <a:avLst/>
          </a:prstGeom>
          <a:noFill/>
        </p:spPr>
        <p:txBody>
          <a:bodyPr wrap="none" rtlCol="0">
            <a:spAutoFit/>
          </a:bodyPr>
          <a:lstStyle/>
          <a:p>
            <a:r>
              <a:rPr kumimoji="1" lang="en-US" altLang="zh-CN" sz="4000" dirty="0">
                <a:solidFill>
                  <a:srgbClr val="D93825"/>
                </a:solidFill>
                <a:latin typeface="字魂64号-萌趣软糖体" panose="00000500000000000000" pitchFamily="2" charset="-122"/>
                <a:ea typeface="字魂64号-萌趣软糖体" panose="00000500000000000000" pitchFamily="2" charset="-122"/>
              </a:rPr>
              <a:t>PART</a:t>
            </a:r>
            <a:r>
              <a:rPr kumimoji="1" lang="zh-CN" altLang="en-US" sz="4000" dirty="0">
                <a:solidFill>
                  <a:srgbClr val="D93825"/>
                </a:solidFill>
                <a:latin typeface="字魂64号-萌趣软糖体" panose="00000500000000000000" pitchFamily="2" charset="-122"/>
                <a:ea typeface="字魂64号-萌趣软糖体" panose="00000500000000000000" pitchFamily="2" charset="-122"/>
              </a:rPr>
              <a:t> </a:t>
            </a:r>
            <a:r>
              <a:rPr kumimoji="1" lang="en-US" altLang="zh-CN" sz="4000" dirty="0">
                <a:solidFill>
                  <a:srgbClr val="D93825"/>
                </a:solidFill>
                <a:latin typeface="字魂64号-萌趣软糖体" panose="00000500000000000000" pitchFamily="2" charset="-122"/>
                <a:ea typeface="字魂64号-萌趣软糖体" panose="00000500000000000000" pitchFamily="2" charset="-122"/>
              </a:rPr>
              <a:t>02</a:t>
            </a:r>
            <a:endParaRPr kumimoji="1" lang="zh-CN" altLang="en-US" sz="4000" dirty="0">
              <a:solidFill>
                <a:srgbClr val="D93825"/>
              </a:solidFill>
              <a:latin typeface="字魂64号-萌趣软糖体" panose="00000500000000000000" pitchFamily="2" charset="-122"/>
              <a:ea typeface="字魂64号-萌趣软糖体" panose="00000500000000000000" pitchFamily="2" charset="-122"/>
            </a:endParaRPr>
          </a:p>
        </p:txBody>
      </p:sp>
      <p:sp>
        <p:nvSpPr>
          <p:cNvPr id="4" name="文本框 3"/>
          <p:cNvSpPr txBox="1"/>
          <p:nvPr/>
        </p:nvSpPr>
        <p:spPr>
          <a:xfrm>
            <a:off x="2660650" y="4088150"/>
            <a:ext cx="6870700" cy="557012"/>
          </a:xfrm>
          <a:prstGeom prst="rect">
            <a:avLst/>
          </a:prstGeom>
          <a:noFill/>
        </p:spPr>
        <p:txBody>
          <a:bodyPr wrap="square" rtlCol="0">
            <a:spAutoFit/>
          </a:bodyPr>
          <a:lstStyle/>
          <a:p>
            <a:pPr algn="ctr">
              <a:lnSpc>
                <a:spcPct val="150000"/>
              </a:lnSpc>
            </a:pPr>
            <a:r>
              <a:rPr lang="en-GB" altLang="zh-CN" sz="1100" dirty="0">
                <a:solidFill>
                  <a:srgbClr val="D93825"/>
                </a:solidFill>
                <a:latin typeface="思源黑体 CN Regular" panose="020B0500000000000000" pitchFamily="34" charset="-128"/>
                <a:ea typeface="思源黑体 CN Regular" panose="020B0500000000000000" pitchFamily="34" charset="-128"/>
              </a:rPr>
              <a:t>your content is entered here, or by copying your text, select paste in this box and choose to retain only text. your content is typed here, or by copying your text, select paste in this box.</a:t>
            </a:r>
            <a:endParaRPr lang="en-GB" altLang="zh-CN" sz="1100" dirty="0">
              <a:solidFill>
                <a:srgbClr val="D93825"/>
              </a:solidFill>
              <a:latin typeface="思源黑体 CN Regular" panose="020B0500000000000000" pitchFamily="34" charset="-128"/>
              <a:ea typeface="思源黑体 CN Regular" panose="020B0500000000000000" pitchFamily="34" charset="-128"/>
            </a:endParaRPr>
          </a:p>
        </p:txBody>
      </p:sp>
      <p:pic>
        <p:nvPicPr>
          <p:cNvPr id="8" name="图片 7"/>
          <p:cNvPicPr>
            <a:picLocks noChangeAspect="1"/>
          </p:cNvPicPr>
          <p:nvPr/>
        </p:nvPicPr>
        <p:blipFill>
          <a:blip r:embed="rId2" cstate="screen"/>
          <a:stretch>
            <a:fillRect/>
          </a:stretch>
        </p:blipFill>
        <p:spPr>
          <a:xfrm>
            <a:off x="977900" y="4026832"/>
            <a:ext cx="2857500" cy="2857500"/>
          </a:xfrm>
          <a:prstGeom prst="rect">
            <a:avLst/>
          </a:prstGeom>
        </p:spPr>
      </p:pic>
      <p:pic>
        <p:nvPicPr>
          <p:cNvPr id="10" name="图片 9"/>
          <p:cNvPicPr>
            <a:picLocks noChangeAspect="1"/>
          </p:cNvPicPr>
          <p:nvPr/>
        </p:nvPicPr>
        <p:blipFill>
          <a:blip r:embed="rId3" cstate="screen"/>
          <a:stretch>
            <a:fillRect/>
          </a:stretch>
        </p:blipFill>
        <p:spPr>
          <a:xfrm flipH="1">
            <a:off x="10387702" y="4088150"/>
            <a:ext cx="1804298" cy="187231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897983" y="2551204"/>
            <a:ext cx="1930078" cy="523220"/>
          </a:xfrm>
          <a:prstGeom prst="rect">
            <a:avLst/>
          </a:prstGeom>
          <a:noFill/>
        </p:spPr>
        <p:txBody>
          <a:bodyPr wrap="square">
            <a:spAutoFit/>
          </a:bodyPr>
          <a:lstStyle/>
          <a:p>
            <a:pPr algn="dist"/>
            <a:r>
              <a:rPr lang="zh-CN" altLang="en-US" sz="2800" dirty="0">
                <a:solidFill>
                  <a:schemeClr val="tx1">
                    <a:lumMod val="75000"/>
                    <a:lumOff val="25000"/>
                  </a:schemeClr>
                </a:solidFill>
                <a:latin typeface="思源黑体 CN Regular" panose="020B0500000000000000" pitchFamily="34" charset="-128"/>
                <a:ea typeface="思源黑体 CN Regular" panose="020B0500000000000000" pitchFamily="34" charset="-128"/>
              </a:rPr>
              <a:t>晚会名称</a:t>
            </a:r>
            <a:endParaRPr lang="zh-CN" altLang="en-US" sz="2800" dirty="0">
              <a:solidFill>
                <a:schemeClr val="tx1">
                  <a:lumMod val="75000"/>
                  <a:lumOff val="25000"/>
                </a:schemeClr>
              </a:solidFill>
              <a:latin typeface="思源黑体 CN Regular" panose="020B0500000000000000" pitchFamily="34" charset="-128"/>
              <a:ea typeface="思源黑体 CN Regular" panose="020B0500000000000000" pitchFamily="34" charset="-128"/>
            </a:endParaRPr>
          </a:p>
        </p:txBody>
      </p:sp>
      <p:sp>
        <p:nvSpPr>
          <p:cNvPr id="12" name="文本框 11"/>
          <p:cNvSpPr txBox="1"/>
          <p:nvPr/>
        </p:nvSpPr>
        <p:spPr>
          <a:xfrm>
            <a:off x="4403815" y="2956699"/>
            <a:ext cx="5155967" cy="2320635"/>
          </a:xfrm>
          <a:prstGeom prst="rect">
            <a:avLst/>
          </a:prstGeom>
          <a:noFill/>
        </p:spPr>
        <p:txBody>
          <a:bodyPr wrap="square">
            <a:spAutoFit/>
          </a:bodyPr>
          <a:lstStyle/>
          <a:p>
            <a:pPr algn="ctr">
              <a:lnSpc>
                <a:spcPct val="200000"/>
              </a:lnSpc>
            </a:pPr>
            <a:r>
              <a:rPr lang="zh-CN" altLang="en-US" sz="4000" b="1" dirty="0">
                <a:solidFill>
                  <a:schemeClr val="tx1">
                    <a:lumMod val="75000"/>
                    <a:lumOff val="25000"/>
                  </a:schemeClr>
                </a:solidFill>
                <a:latin typeface="思源黑体 CN Bold" panose="020B0800000000000000" pitchFamily="34" charset="-128"/>
                <a:ea typeface="思源黑体 CN Bold" panose="020B0800000000000000" pitchFamily="34" charset="-128"/>
              </a:rPr>
              <a:t>“希望相随 快乐起航”少儿春节晚会</a:t>
            </a:r>
            <a:endParaRPr lang="zh-CN" altLang="en-US" sz="4000" b="1" dirty="0">
              <a:solidFill>
                <a:schemeClr val="tx1">
                  <a:lumMod val="75000"/>
                  <a:lumOff val="25000"/>
                </a:schemeClr>
              </a:solidFill>
              <a:latin typeface="思源黑体 CN Bold" panose="020B0800000000000000" pitchFamily="34" charset="-128"/>
              <a:ea typeface="思源黑体 CN Bold" panose="020B0800000000000000" pitchFamily="34" charset="-128"/>
            </a:endParaRPr>
          </a:p>
        </p:txBody>
      </p:sp>
      <p:sp>
        <p:nvSpPr>
          <p:cNvPr id="9" name="文本框 8"/>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晚会介绍</a:t>
            </a:r>
            <a:endParaRPr lang="zh-CN" altLang="en-US" sz="4400" dirty="0">
              <a:solidFill>
                <a:srgbClr val="D93825"/>
              </a:solidFill>
              <a:latin typeface="zihun64hao-mengquruantangti" pitchFamily="2" charset="-122"/>
              <a:ea typeface="zihun64hao-mengquruantangti" pitchFamily="2" charset="-122"/>
            </a:endParaRPr>
          </a:p>
        </p:txBody>
      </p:sp>
      <p:pic>
        <p:nvPicPr>
          <p:cNvPr id="6" name="图片 5"/>
          <p:cNvPicPr>
            <a:picLocks noChangeAspect="1"/>
          </p:cNvPicPr>
          <p:nvPr/>
        </p:nvPicPr>
        <p:blipFill>
          <a:blip r:embed="rId1" cstate="screen"/>
          <a:stretch>
            <a:fillRect/>
          </a:stretch>
        </p:blipFill>
        <p:spPr>
          <a:xfrm>
            <a:off x="276745" y="1689265"/>
            <a:ext cx="4686300" cy="4686300"/>
          </a:xfrm>
          <a:prstGeom prst="rect">
            <a:avLst/>
          </a:prstGeom>
        </p:spPr>
      </p:pic>
      <p:pic>
        <p:nvPicPr>
          <p:cNvPr id="10" name="图片 9"/>
          <p:cNvPicPr>
            <a:picLocks noChangeAspect="1"/>
          </p:cNvPicPr>
          <p:nvPr/>
        </p:nvPicPr>
        <p:blipFill>
          <a:blip r:embed="rId2" cstate="screen"/>
          <a:stretch>
            <a:fillRect/>
          </a:stretch>
        </p:blipFill>
        <p:spPr>
          <a:xfrm>
            <a:off x="8780220" y="355765"/>
            <a:ext cx="3429000" cy="3429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175446" y="3032969"/>
            <a:ext cx="2755900" cy="496528"/>
          </a:xfrm>
          <a:prstGeom prst="roundRect">
            <a:avLst>
              <a:gd name="adj" fmla="val 0"/>
            </a:avLst>
          </a:prstGeom>
          <a:solidFill>
            <a:srgbClr val="D9382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r>
              <a:rPr kumimoji="1" lang="zh-CN" altLang="en-US" sz="2800" b="1" dirty="0">
                <a:solidFill>
                  <a:schemeClr val="bg1"/>
                </a:solidFill>
                <a:latin typeface="思源黑体 CN Bold" panose="020B0800000000000000" pitchFamily="34" charset="-128"/>
                <a:ea typeface="思源黑体 CN Bold" panose="020B0800000000000000" pitchFamily="34" charset="-128"/>
              </a:rPr>
              <a:t>希望相随</a:t>
            </a:r>
            <a:endParaRPr kumimoji="1" lang="zh-CN" altLang="en-US" sz="2800" b="1" dirty="0">
              <a:solidFill>
                <a:schemeClr val="bg1"/>
              </a:solidFill>
              <a:latin typeface="思源黑体 CN Bold" panose="020B0800000000000000" pitchFamily="34" charset="-128"/>
              <a:ea typeface="思源黑体 CN Bold" panose="020B0800000000000000" pitchFamily="34" charset="-128"/>
            </a:endParaRPr>
          </a:p>
        </p:txBody>
      </p:sp>
      <p:sp>
        <p:nvSpPr>
          <p:cNvPr id="16" name="文本框 15"/>
          <p:cNvSpPr txBox="1"/>
          <p:nvPr/>
        </p:nvSpPr>
        <p:spPr>
          <a:xfrm>
            <a:off x="1068619" y="3867101"/>
            <a:ext cx="3668481" cy="1683666"/>
          </a:xfrm>
          <a:prstGeom prst="rect">
            <a:avLst/>
          </a:prstGeom>
          <a:noFill/>
        </p:spPr>
        <p:txBody>
          <a:bodyPr wrap="square" rtlCol="0">
            <a:spAutoFit/>
          </a:bodyPr>
          <a:lstStyle/>
          <a:p>
            <a:pPr>
              <a:lnSpc>
                <a:spcPct val="150000"/>
              </a:lnSpc>
              <a:defRPr/>
            </a:pPr>
            <a:r>
              <a:rPr lang="zh-CN" altLang="en-US" dirty="0">
                <a:latin typeface="思源黑体 CN Regular" panose="020B0500000000000000" pitchFamily="34" charset="-128"/>
                <a:ea typeface="思源黑体 CN Regular" panose="020B0500000000000000" pitchFamily="34" charset="-128"/>
              </a:rPr>
              <a:t>新年有新气象，新年有新希望。结合中国传统新年春节的特点，主打“希望”的概念。在新年的第一天，送上祝福，传递希望。</a:t>
            </a:r>
            <a:endParaRPr lang="en-US" altLang="zh-CN" dirty="0">
              <a:latin typeface="思源黑体 CN Regular" panose="020B0500000000000000" pitchFamily="34" charset="-128"/>
              <a:ea typeface="思源黑体 CN Regular" panose="020B0500000000000000" pitchFamily="34" charset="-128"/>
            </a:endParaRPr>
          </a:p>
        </p:txBody>
      </p:sp>
      <p:sp>
        <p:nvSpPr>
          <p:cNvPr id="18" name="矩形: 圆角 17"/>
          <p:cNvSpPr/>
          <p:nvPr/>
        </p:nvSpPr>
        <p:spPr>
          <a:xfrm>
            <a:off x="7945152" y="3032969"/>
            <a:ext cx="2755900" cy="496528"/>
          </a:xfrm>
          <a:prstGeom prst="roundRect">
            <a:avLst>
              <a:gd name="adj" fmla="val 0"/>
            </a:avLst>
          </a:prstGeom>
          <a:solidFill>
            <a:srgbClr val="D9382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r>
              <a:rPr kumimoji="1" lang="zh-CN" altLang="en-US" sz="2800" b="1" dirty="0">
                <a:solidFill>
                  <a:schemeClr val="bg1"/>
                </a:solidFill>
                <a:latin typeface="思源黑体 CN Bold" panose="020B0800000000000000" pitchFamily="34" charset="-128"/>
                <a:ea typeface="思源黑体 CN Bold" panose="020B0800000000000000" pitchFamily="34" charset="-128"/>
              </a:rPr>
              <a:t>快乐起航</a:t>
            </a:r>
            <a:endParaRPr kumimoji="1" lang="zh-CN" altLang="en-US" sz="2800" b="1" dirty="0">
              <a:solidFill>
                <a:schemeClr val="bg1"/>
              </a:solidFill>
              <a:latin typeface="思源黑体 CN Bold" panose="020B0800000000000000" pitchFamily="34" charset="-128"/>
              <a:ea typeface="思源黑体 CN Bold" panose="020B0800000000000000" pitchFamily="34" charset="-128"/>
            </a:endParaRPr>
          </a:p>
        </p:txBody>
      </p:sp>
      <p:sp>
        <p:nvSpPr>
          <p:cNvPr id="20" name="文本框 19"/>
          <p:cNvSpPr txBox="1"/>
          <p:nvPr/>
        </p:nvSpPr>
        <p:spPr>
          <a:xfrm>
            <a:off x="7838325" y="3867101"/>
            <a:ext cx="3668481" cy="1268168"/>
          </a:xfrm>
          <a:prstGeom prst="rect">
            <a:avLst/>
          </a:prstGeom>
          <a:noFill/>
        </p:spPr>
        <p:txBody>
          <a:bodyPr wrap="square" rtlCol="0">
            <a:spAutoFit/>
          </a:bodyPr>
          <a:lstStyle/>
          <a:p>
            <a:pPr>
              <a:lnSpc>
                <a:spcPct val="150000"/>
              </a:lnSpc>
              <a:buNone/>
              <a:defRPr/>
            </a:pPr>
            <a:r>
              <a:rPr lang="zh-CN" altLang="en-US" dirty="0">
                <a:latin typeface="思源黑体 CN Regular" panose="020B0500000000000000" pitchFamily="34" charset="-128"/>
                <a:ea typeface="思源黑体 CN Regular" panose="020B0500000000000000" pitchFamily="34" charset="-128"/>
              </a:rPr>
              <a:t>突出健康、有趣、益智、教育的</a:t>
            </a:r>
            <a:endParaRPr lang="en-US" altLang="zh-CN" dirty="0">
              <a:latin typeface="思源黑体 CN Regular" panose="020B0500000000000000" pitchFamily="34" charset="-128"/>
              <a:ea typeface="思源黑体 CN Regular" panose="020B0500000000000000" pitchFamily="34" charset="-128"/>
            </a:endParaRPr>
          </a:p>
          <a:p>
            <a:pPr>
              <a:lnSpc>
                <a:spcPct val="150000"/>
              </a:lnSpc>
              <a:buNone/>
              <a:defRPr/>
            </a:pPr>
            <a:r>
              <a:rPr lang="zh-CN" altLang="en-US" dirty="0">
                <a:latin typeface="思源黑体 CN Regular" panose="020B0500000000000000" pitchFamily="34" charset="-128"/>
                <a:ea typeface="思源黑体 CN Regular" panose="020B0500000000000000" pitchFamily="34" charset="-128"/>
              </a:rPr>
              <a:t>总体基调，把快乐传递</a:t>
            </a:r>
            <a:endParaRPr lang="en-US" altLang="zh-CN" dirty="0">
              <a:latin typeface="思源黑体 CN Regular" panose="020B0500000000000000" pitchFamily="34" charset="-128"/>
              <a:ea typeface="思源黑体 CN Regular" panose="020B0500000000000000" pitchFamily="34" charset="-128"/>
            </a:endParaRPr>
          </a:p>
          <a:p>
            <a:pPr>
              <a:lnSpc>
                <a:spcPct val="150000"/>
              </a:lnSpc>
              <a:buNone/>
              <a:defRPr/>
            </a:pPr>
            <a:r>
              <a:rPr lang="zh-CN" altLang="en-US" dirty="0">
                <a:latin typeface="思源黑体 CN Regular" panose="020B0500000000000000" pitchFamily="34" charset="-128"/>
                <a:ea typeface="思源黑体 CN Regular" panose="020B0500000000000000" pitchFamily="34" charset="-128"/>
              </a:rPr>
              <a:t>到千家万户。</a:t>
            </a:r>
            <a:endParaRPr lang="zh-CN" altLang="en-US" dirty="0">
              <a:latin typeface="思源黑体 CN Regular" panose="020B0500000000000000" pitchFamily="34" charset="-128"/>
              <a:ea typeface="思源黑体 CN Regular" panose="020B0500000000000000" pitchFamily="34" charset="-128"/>
            </a:endParaRPr>
          </a:p>
        </p:txBody>
      </p:sp>
      <p:sp>
        <p:nvSpPr>
          <p:cNvPr id="21" name="文本框 20"/>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晚会介绍</a:t>
            </a:r>
            <a:endParaRPr lang="zh-CN" altLang="en-US" sz="4400" dirty="0">
              <a:solidFill>
                <a:srgbClr val="D93825"/>
              </a:solidFill>
              <a:latin typeface="zihun64hao-mengquruantangti" pitchFamily="2" charset="-122"/>
              <a:ea typeface="zihun64hao-mengquruantangti" pitchFamily="2" charset="-122"/>
            </a:endParaRPr>
          </a:p>
        </p:txBody>
      </p:sp>
      <p:pic>
        <p:nvPicPr>
          <p:cNvPr id="10" name="图片 9"/>
          <p:cNvPicPr>
            <a:picLocks noChangeAspect="1"/>
          </p:cNvPicPr>
          <p:nvPr/>
        </p:nvPicPr>
        <p:blipFill>
          <a:blip r:embed="rId1" cstate="screen"/>
          <a:stretch>
            <a:fillRect/>
          </a:stretch>
        </p:blipFill>
        <p:spPr>
          <a:xfrm>
            <a:off x="4381500" y="2034008"/>
            <a:ext cx="3668481" cy="44683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8"/>
          <p:cNvSpPr txBox="1"/>
          <p:nvPr/>
        </p:nvSpPr>
        <p:spPr>
          <a:xfrm>
            <a:off x="856359" y="1582504"/>
            <a:ext cx="2211961" cy="461665"/>
          </a:xfrm>
          <a:prstGeom prst="rect">
            <a:avLst/>
          </a:prstGeom>
          <a:noFill/>
        </p:spPr>
        <p:txBody>
          <a:bodyPr wrap="square" rtlCol="0">
            <a:spAutoFit/>
          </a:bodyPr>
          <a:lstStyle/>
          <a:p>
            <a:pPr algn="dist"/>
            <a:r>
              <a:rPr lang="zh-CN" altLang="en-US" sz="2400" dirty="0">
                <a:latin typeface="思源黑体 CN Regular" panose="020B0500000000000000" pitchFamily="34" charset="-128"/>
                <a:ea typeface="思源黑体 CN Regular" panose="020B0500000000000000" pitchFamily="34" charset="-128"/>
              </a:rPr>
              <a:t>晚会亮点</a:t>
            </a:r>
            <a:endParaRPr lang="zh-CN" altLang="en-US" sz="2400" dirty="0">
              <a:latin typeface="思源黑体 CN Regular" panose="020B0500000000000000" pitchFamily="34" charset="-128"/>
              <a:ea typeface="思源黑体 CN Regular" panose="020B0500000000000000" pitchFamily="34" charset="-128"/>
            </a:endParaRPr>
          </a:p>
        </p:txBody>
      </p:sp>
      <p:sp>
        <p:nvSpPr>
          <p:cNvPr id="22" name="文本框 21"/>
          <p:cNvSpPr txBox="1"/>
          <p:nvPr/>
        </p:nvSpPr>
        <p:spPr>
          <a:xfrm>
            <a:off x="6096000" y="3429000"/>
            <a:ext cx="5124691" cy="2227789"/>
          </a:xfrm>
          <a:prstGeom prst="rect">
            <a:avLst/>
          </a:prstGeom>
          <a:noFill/>
        </p:spPr>
        <p:txBody>
          <a:bodyPr wrap="square">
            <a:spAutoFit/>
          </a:bodyPr>
          <a:lstStyle/>
          <a:p>
            <a:pPr>
              <a:lnSpc>
                <a:spcPct val="200000"/>
              </a:lnSpc>
              <a:defRPr/>
            </a:pPr>
            <a:r>
              <a:rPr lang="zh-CN" altLang="en-US" dirty="0">
                <a:latin typeface="思源黑体 CN Regular" panose="020B0500000000000000" pitchFamily="34" charset="-128"/>
                <a:ea typeface="思源黑体 CN Regular" panose="020B0500000000000000" pitchFamily="34" charset="-128"/>
              </a:rPr>
              <a:t>根据本次晚会主题“希望相随 快乐起航”，晚会整体分六大版块，每一个版块都有为其特别设计的主题秀。这六大版块名字分别为：</a:t>
            </a:r>
            <a:r>
              <a:rPr lang="zh-CN" altLang="en-US" dirty="0">
                <a:solidFill>
                  <a:srgbClr val="D93825"/>
                </a:solidFill>
                <a:latin typeface="思源黑体 CN Regular" panose="020B0500000000000000" pitchFamily="34" charset="-128"/>
                <a:ea typeface="思源黑体 CN Regular" panose="020B0500000000000000" pitchFamily="34" charset="-128"/>
              </a:rPr>
              <a:t>希望、童贞、相信、家庭、万国、民族</a:t>
            </a:r>
            <a:endParaRPr lang="zh-CN" altLang="en-US" dirty="0">
              <a:solidFill>
                <a:srgbClr val="D93825"/>
              </a:solidFill>
              <a:latin typeface="思源黑体 CN Regular" panose="020B0500000000000000" pitchFamily="34" charset="-128"/>
              <a:ea typeface="思源黑体 CN Regular" panose="020B0500000000000000" pitchFamily="34" charset="-128"/>
            </a:endParaRPr>
          </a:p>
        </p:txBody>
      </p:sp>
      <p:sp>
        <p:nvSpPr>
          <p:cNvPr id="21" name="文本框 20"/>
          <p:cNvSpPr txBox="1"/>
          <p:nvPr/>
        </p:nvSpPr>
        <p:spPr>
          <a:xfrm>
            <a:off x="856359" y="2318256"/>
            <a:ext cx="3724154" cy="400110"/>
          </a:xfrm>
          <a:prstGeom prst="rect">
            <a:avLst/>
          </a:prstGeom>
          <a:noFill/>
        </p:spPr>
        <p:txBody>
          <a:bodyPr wrap="square">
            <a:spAutoFit/>
          </a:bodyPr>
          <a:lstStyle/>
          <a:p>
            <a:pPr algn="dist">
              <a:defRPr/>
            </a:pPr>
            <a:r>
              <a:rPr lang="zh-CN" altLang="en-US" sz="2000" dirty="0">
                <a:latin typeface="思源黑体 CN Regular" panose="020B0500000000000000" pitchFamily="34" charset="-128"/>
                <a:ea typeface="思源黑体 CN Regular" panose="020B0500000000000000" pitchFamily="34" charset="-128"/>
              </a:rPr>
              <a:t>一、六大风格多样的主题秀</a:t>
            </a:r>
            <a:endParaRPr lang="zh-CN" altLang="en-US" sz="2000" dirty="0">
              <a:latin typeface="思源黑体 CN Regular" panose="020B0500000000000000" pitchFamily="34" charset="-128"/>
              <a:ea typeface="思源黑体 CN Regular" panose="020B0500000000000000" pitchFamily="34" charset="-128"/>
            </a:endParaRPr>
          </a:p>
        </p:txBody>
      </p:sp>
      <p:sp>
        <p:nvSpPr>
          <p:cNvPr id="9" name="文本框 8"/>
          <p:cNvSpPr txBox="1"/>
          <p:nvPr/>
        </p:nvSpPr>
        <p:spPr>
          <a:xfrm>
            <a:off x="4381500" y="1089028"/>
            <a:ext cx="2946400" cy="769441"/>
          </a:xfrm>
          <a:prstGeom prst="rect">
            <a:avLst/>
          </a:prstGeom>
          <a:noFill/>
        </p:spPr>
        <p:txBody>
          <a:bodyPr wrap="square" rtlCol="0">
            <a:spAutoFit/>
          </a:bodyPr>
          <a:lstStyle/>
          <a:p>
            <a:pPr algn="dist"/>
            <a:r>
              <a:rPr lang="zh-CN" altLang="en-US" sz="4400" dirty="0">
                <a:solidFill>
                  <a:srgbClr val="D93825"/>
                </a:solidFill>
                <a:latin typeface="zihun64hao-mengquruantangti" pitchFamily="2" charset="-122"/>
                <a:ea typeface="zihun64hao-mengquruantangti" pitchFamily="2" charset="-122"/>
              </a:rPr>
              <a:t>晚会介绍</a:t>
            </a:r>
            <a:endParaRPr lang="zh-CN" altLang="en-US" sz="4400" dirty="0">
              <a:solidFill>
                <a:srgbClr val="D93825"/>
              </a:solidFill>
              <a:latin typeface="zihun64hao-mengquruantangti" pitchFamily="2" charset="-122"/>
              <a:ea typeface="zihun64hao-mengquruantangti" pitchFamily="2" charset="-122"/>
            </a:endParaRPr>
          </a:p>
        </p:txBody>
      </p:sp>
      <p:pic>
        <p:nvPicPr>
          <p:cNvPr id="6" name="图片 5"/>
          <p:cNvPicPr>
            <a:picLocks noChangeAspect="1"/>
          </p:cNvPicPr>
          <p:nvPr/>
        </p:nvPicPr>
        <p:blipFill>
          <a:blip r:embed="rId1" cstate="screen"/>
          <a:stretch>
            <a:fillRect/>
          </a:stretch>
        </p:blipFill>
        <p:spPr>
          <a:xfrm>
            <a:off x="971309" y="2992453"/>
            <a:ext cx="5139707" cy="3484547"/>
          </a:xfrm>
          <a:prstGeom prst="rect">
            <a:avLst/>
          </a:prstGeom>
        </p:spPr>
      </p:pic>
      <p:pic>
        <p:nvPicPr>
          <p:cNvPr id="10" name="图片 9"/>
          <p:cNvPicPr>
            <a:picLocks noChangeAspect="1"/>
          </p:cNvPicPr>
          <p:nvPr/>
        </p:nvPicPr>
        <p:blipFill>
          <a:blip r:embed="rId2" cstate="screen"/>
          <a:stretch>
            <a:fillRect/>
          </a:stretch>
        </p:blipFill>
        <p:spPr>
          <a:xfrm>
            <a:off x="7984352" y="876647"/>
            <a:ext cx="3351289" cy="335128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P spid="21" grpId="0"/>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3246</Words>
  <Application>WPS 演示</Application>
  <PresentationFormat>宽屏</PresentationFormat>
  <Paragraphs>216</Paragraphs>
  <Slides>23</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23</vt:i4>
      </vt:variant>
    </vt:vector>
  </HeadingPairs>
  <TitlesOfParts>
    <vt:vector size="39" baseType="lpstr">
      <vt:lpstr>Arial</vt:lpstr>
      <vt:lpstr>宋体</vt:lpstr>
      <vt:lpstr>Wingdings</vt:lpstr>
      <vt:lpstr>字魂64号-萌趣软糖体</vt:lpstr>
      <vt:lpstr>思源黑体 CN Bold</vt:lpstr>
      <vt:lpstr>思源黑体 CN Regular</vt:lpstr>
      <vt:lpstr>思源黑体 CN Regular</vt:lpstr>
      <vt:lpstr>zihun64hao-mengquruantangti</vt:lpstr>
      <vt:lpstr>思源黑体 CN Bold</vt:lpstr>
      <vt:lpstr>微软雅黑</vt:lpstr>
      <vt:lpstr>Arial Unicode MS</vt:lpstr>
      <vt:lpstr>等线</vt:lpstr>
      <vt:lpstr>印品溜溜圆（非商用）</vt:lpstr>
      <vt:lpstr>字魂36号-正文宋楷</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yingfan</dc:creator>
  <cp:lastModifiedBy>XQ</cp:lastModifiedBy>
  <cp:revision>7</cp:revision>
  <dcterms:created xsi:type="dcterms:W3CDTF">2021-12-15T13:29:00Z</dcterms:created>
  <dcterms:modified xsi:type="dcterms:W3CDTF">2025-11-12T02:59:10Z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B18567F342D94271B34B79B6BA4FF369_12</vt:lpwstr>
  </property>
  <property fmtid="{D5CDD505-2E9C-101B-9397-08002B2CF9AE}" pid="3" name="KSOProductBuildVer">
    <vt:lpwstr>2052-12.1.0.20305</vt:lpwstr>
  </property>
</Properties>
</file>